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  <p:sldMasterId id="2147483653" r:id="rId5"/>
    <p:sldMasterId id="2147483655" r:id="rId6"/>
    <p:sldMasterId id="2147483656" r:id="rId7"/>
    <p:sldMasterId id="2147483654" r:id="rId8"/>
  </p:sldMasterIdLst>
  <p:notesMasterIdLst>
    <p:notesMasterId r:id="rId24"/>
  </p:notesMasterIdLst>
  <p:sldIdLst>
    <p:sldId id="527" r:id="rId9"/>
    <p:sldId id="536" r:id="rId10"/>
    <p:sldId id="573" r:id="rId11"/>
    <p:sldId id="575" r:id="rId12"/>
    <p:sldId id="574" r:id="rId13"/>
    <p:sldId id="280" r:id="rId14"/>
    <p:sldId id="572" r:id="rId15"/>
    <p:sldId id="568" r:id="rId16"/>
    <p:sldId id="567" r:id="rId17"/>
    <p:sldId id="569" r:id="rId18"/>
    <p:sldId id="576" r:id="rId19"/>
    <p:sldId id="571" r:id="rId20"/>
    <p:sldId id="577" r:id="rId21"/>
    <p:sldId id="578" r:id="rId22"/>
    <p:sldId id="553" r:id="rId23"/>
  </p:sldIdLst>
  <p:sldSz cx="9906000" cy="6858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-128"/>
        <a:cs typeface="+mn-cs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-128"/>
        <a:cs typeface="+mn-cs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-128"/>
        <a:cs typeface="+mn-cs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-128"/>
        <a:cs typeface="+mn-cs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-128"/>
        <a:cs typeface="+mn-cs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-128"/>
        <a:cs typeface="+mn-cs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-128"/>
        <a:cs typeface="+mn-cs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-128"/>
        <a:cs typeface="+mn-cs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-128"/>
        <a:cs typeface="+mn-cs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iu Talve" initials="KT" lastIdx="4" clrIdx="0">
    <p:extLst>
      <p:ext uri="{19B8F6BF-5375-455C-9EA6-DF929625EA0E}">
        <p15:presenceInfo xmlns:p15="http://schemas.microsoft.com/office/powerpoint/2012/main" userId="e082f9fa63a996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A2"/>
    <a:srgbClr val="0071BB"/>
    <a:srgbClr val="F5FCFB"/>
    <a:srgbClr val="FFC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91924" autoAdjust="0"/>
  </p:normalViewPr>
  <p:slideViewPr>
    <p:cSldViewPr>
      <p:cViewPr varScale="1">
        <p:scale>
          <a:sx n="93" d="100"/>
          <a:sy n="93" d="100"/>
        </p:scale>
        <p:origin x="1650" y="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206429-1DC6-41E8-9F60-1EC56BEA24E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D4DB5D-9219-48AA-AE37-85592A165371}" type="pres">
      <dgm:prSet presAssocID="{AF206429-1DC6-41E8-9F60-1EC56BEA24E8}" presName="cycle" presStyleCnt="0">
        <dgm:presLayoutVars>
          <dgm:dir/>
          <dgm:resizeHandles val="exact"/>
        </dgm:presLayoutVars>
      </dgm:prSet>
      <dgm:spPr/>
    </dgm:pt>
  </dgm:ptLst>
  <dgm:cxnLst>
    <dgm:cxn modelId="{F8F19B66-3B35-4D15-BAA1-F469D1F5945A}" type="presOf" srcId="{AF206429-1DC6-41E8-9F60-1EC56BEA24E8}" destId="{4DD4DB5D-9219-48AA-AE37-85592A165371}" srcOrd="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206429-1DC6-41E8-9F60-1EC56BEA24E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BD4CD4-AFD6-4266-8227-565EBC113624}">
      <dgm:prSet phldrT="[Text]" custT="1"/>
      <dgm:spPr/>
      <dgm:t>
        <a:bodyPr/>
        <a:lstStyle/>
        <a:p>
          <a:r>
            <a:rPr lang="en-US" sz="20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Rights Based Approach</a:t>
          </a:r>
        </a:p>
      </dgm:t>
    </dgm:pt>
    <dgm:pt modelId="{B27B4672-5A77-444B-948F-37D9B41B812A}" type="parTrans" cxnId="{E0D4231D-F39E-4B17-8669-C6EBA0C5E88F}">
      <dgm:prSet/>
      <dgm:spPr/>
      <dgm:t>
        <a:bodyPr/>
        <a:lstStyle/>
        <a:p>
          <a:endParaRPr lang="en-US"/>
        </a:p>
      </dgm:t>
    </dgm:pt>
    <dgm:pt modelId="{C9CBE7AC-6C81-4203-A9B5-76278A9D01C6}" type="sibTrans" cxnId="{E0D4231D-F39E-4B17-8669-C6EBA0C5E88F}">
      <dgm:prSet/>
      <dgm:spPr>
        <a:solidFill>
          <a:srgbClr val="002060"/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325FD776-0DCB-448F-B633-164733595107}">
      <dgm:prSet phldrT="[Text]" custT="1"/>
      <dgm:spPr/>
      <dgm:t>
        <a:bodyPr/>
        <a:lstStyle/>
        <a:p>
          <a:r>
            <a:rPr lang="en-US" sz="20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Person Centered Approach</a:t>
          </a:r>
        </a:p>
      </dgm:t>
    </dgm:pt>
    <dgm:pt modelId="{F59CE505-352E-4F0E-8A13-4454A014CEEF}" type="parTrans" cxnId="{67156C76-42EA-496F-8D9B-213A4A8BD52A}">
      <dgm:prSet/>
      <dgm:spPr/>
      <dgm:t>
        <a:bodyPr/>
        <a:lstStyle/>
        <a:p>
          <a:endParaRPr lang="en-US"/>
        </a:p>
      </dgm:t>
    </dgm:pt>
    <dgm:pt modelId="{438FB01D-28F8-4477-9B5D-5677395A97D4}" type="sibTrans" cxnId="{67156C76-42EA-496F-8D9B-213A4A8BD52A}">
      <dgm:prSet/>
      <dgm:spPr>
        <a:solidFill>
          <a:srgbClr val="002060"/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D2ADFC90-80FF-4588-B8D0-70308486DDAD}">
      <dgm:prSet phldrT="[Text]" custT="1"/>
      <dgm:spPr/>
      <dgm:t>
        <a:bodyPr/>
        <a:lstStyle/>
        <a:p>
          <a:r>
            <a:rPr lang="en-US" sz="20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Competent Staff</a:t>
          </a:r>
        </a:p>
      </dgm:t>
    </dgm:pt>
    <dgm:pt modelId="{70B88663-A51C-424D-A0DF-59649443C537}" type="parTrans" cxnId="{7483A144-B3B1-42A1-A16C-66FD3A43895C}">
      <dgm:prSet/>
      <dgm:spPr/>
      <dgm:t>
        <a:bodyPr/>
        <a:lstStyle/>
        <a:p>
          <a:endParaRPr lang="en-US"/>
        </a:p>
      </dgm:t>
    </dgm:pt>
    <dgm:pt modelId="{7E0DB928-5D06-42D7-AFCD-D95599702167}" type="sibTrans" cxnId="{7483A144-B3B1-42A1-A16C-66FD3A43895C}">
      <dgm:prSet/>
      <dgm:spPr>
        <a:solidFill>
          <a:srgbClr val="002060"/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85BD5B6C-E097-4DFA-B324-D1AA69EA89F4}">
      <dgm:prSet phldrT="[Text]" custT="1"/>
      <dgm:spPr/>
      <dgm:t>
        <a:bodyPr/>
        <a:lstStyle/>
        <a:p>
          <a:r>
            <a:rPr lang="en-US" sz="20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Continual Professional Development</a:t>
          </a:r>
        </a:p>
      </dgm:t>
    </dgm:pt>
    <dgm:pt modelId="{27BAB191-7189-41B6-9CA0-8593856EBD59}" type="parTrans" cxnId="{298003F3-F8B9-40F4-A862-56DE2833E6CD}">
      <dgm:prSet/>
      <dgm:spPr/>
      <dgm:t>
        <a:bodyPr/>
        <a:lstStyle/>
        <a:p>
          <a:endParaRPr lang="en-US"/>
        </a:p>
      </dgm:t>
    </dgm:pt>
    <dgm:pt modelId="{05F94B9D-EC11-43C5-B0D5-1B076233BA89}" type="sibTrans" cxnId="{298003F3-F8B9-40F4-A862-56DE2833E6CD}">
      <dgm:prSet/>
      <dgm:spPr>
        <a:solidFill>
          <a:srgbClr val="002060"/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AA56BF84-024C-49E7-B732-65A38B422F2A}">
      <dgm:prSet phldrT="[Text]" custT="1"/>
      <dgm:spPr/>
      <dgm:t>
        <a:bodyPr/>
        <a:lstStyle/>
        <a:p>
          <a:r>
            <a:rPr lang="en-US" sz="20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Planning, Delivery</a:t>
          </a:r>
        </a:p>
      </dgm:t>
    </dgm:pt>
    <dgm:pt modelId="{9BB9338D-CB4F-4749-89E7-7230C28E3E7A}" type="parTrans" cxnId="{35D35D53-FB9B-4F6C-99AE-5E3F6CC8B03B}">
      <dgm:prSet/>
      <dgm:spPr/>
      <dgm:t>
        <a:bodyPr/>
        <a:lstStyle/>
        <a:p>
          <a:endParaRPr lang="en-US"/>
        </a:p>
      </dgm:t>
    </dgm:pt>
    <dgm:pt modelId="{1AE7C28B-1776-4D81-9BC1-D00D9E501155}" type="sibTrans" cxnId="{35D35D53-FB9B-4F6C-99AE-5E3F6CC8B03B}">
      <dgm:prSet/>
      <dgm:spPr>
        <a:solidFill>
          <a:srgbClr val="002060"/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BF3B904E-BBC2-4DEE-ADCE-1CD4463A9A25}">
      <dgm:prSet phldrT="[Text]" custT="1"/>
      <dgm:spPr/>
      <dgm:t>
        <a:bodyPr/>
        <a:lstStyle/>
        <a:p>
          <a:r>
            <a:rPr lang="en-US" sz="20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Measurement &amp; Monitoring</a:t>
          </a:r>
        </a:p>
      </dgm:t>
    </dgm:pt>
    <dgm:pt modelId="{95818AB3-1D2E-4C33-8AE2-69CB2E711C46}" type="parTrans" cxnId="{4C6080A1-FBA4-4173-AFFA-E6BB6341D8EE}">
      <dgm:prSet/>
      <dgm:spPr/>
      <dgm:t>
        <a:bodyPr/>
        <a:lstStyle/>
        <a:p>
          <a:endParaRPr lang="en-US"/>
        </a:p>
      </dgm:t>
    </dgm:pt>
    <dgm:pt modelId="{2EB7F523-7094-4E4D-82F0-0494C4DB57CB}" type="sibTrans" cxnId="{4C6080A1-FBA4-4173-AFFA-E6BB6341D8EE}">
      <dgm:prSet/>
      <dgm:spPr>
        <a:solidFill>
          <a:srgbClr val="002060"/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5996DA4C-9ACA-4E1D-96E9-9D829823AE8E}">
      <dgm:prSet phldrT="[Text]" custT="1"/>
      <dgm:spPr/>
      <dgm:t>
        <a:bodyPr/>
        <a:lstStyle/>
        <a:p>
          <a:r>
            <a:rPr lang="en-US" sz="20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Continuous Improvement</a:t>
          </a:r>
        </a:p>
      </dgm:t>
    </dgm:pt>
    <dgm:pt modelId="{9749326F-D50E-48A9-8092-2FF971CEB856}" type="parTrans" cxnId="{D8FDCA99-F97C-4539-A90C-67A6D4BF23EC}">
      <dgm:prSet/>
      <dgm:spPr/>
      <dgm:t>
        <a:bodyPr/>
        <a:lstStyle/>
        <a:p>
          <a:endParaRPr lang="en-US"/>
        </a:p>
      </dgm:t>
    </dgm:pt>
    <dgm:pt modelId="{8A13E15E-B2AC-4730-848C-133A45951D98}" type="sibTrans" cxnId="{D8FDCA99-F97C-4539-A90C-67A6D4BF23EC}">
      <dgm:prSet/>
      <dgm:spPr>
        <a:solidFill>
          <a:srgbClr val="002060"/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4DD4DB5D-9219-48AA-AE37-85592A165371}" type="pres">
      <dgm:prSet presAssocID="{AF206429-1DC6-41E8-9F60-1EC56BEA24E8}" presName="cycle" presStyleCnt="0">
        <dgm:presLayoutVars>
          <dgm:dir/>
          <dgm:resizeHandles val="exact"/>
        </dgm:presLayoutVars>
      </dgm:prSet>
      <dgm:spPr/>
    </dgm:pt>
    <dgm:pt modelId="{E1708F9E-ADC8-4675-B03C-B47FC9CDD353}" type="pres">
      <dgm:prSet presAssocID="{7EBD4CD4-AFD6-4266-8227-565EBC113624}" presName="dummy" presStyleCnt="0"/>
      <dgm:spPr/>
    </dgm:pt>
    <dgm:pt modelId="{11D913CD-0FE7-45B0-A27E-5DAE15B686D8}" type="pres">
      <dgm:prSet presAssocID="{7EBD4CD4-AFD6-4266-8227-565EBC113624}" presName="node" presStyleLbl="revTx" presStyleIdx="0" presStyleCnt="7">
        <dgm:presLayoutVars>
          <dgm:bulletEnabled val="1"/>
        </dgm:presLayoutVars>
      </dgm:prSet>
      <dgm:spPr/>
    </dgm:pt>
    <dgm:pt modelId="{5C9CE6B9-AA94-4242-94C6-1E5F82B21709}" type="pres">
      <dgm:prSet presAssocID="{C9CBE7AC-6C81-4203-A9B5-76278A9D01C6}" presName="sibTrans" presStyleLbl="node1" presStyleIdx="0" presStyleCnt="7"/>
      <dgm:spPr/>
    </dgm:pt>
    <dgm:pt modelId="{88648EA4-56D6-412A-B3A4-85C5AA0BBABD}" type="pres">
      <dgm:prSet presAssocID="{325FD776-0DCB-448F-B633-164733595107}" presName="dummy" presStyleCnt="0"/>
      <dgm:spPr/>
    </dgm:pt>
    <dgm:pt modelId="{ECD5C281-6D67-4817-92CC-CEBB3FD1FC55}" type="pres">
      <dgm:prSet presAssocID="{325FD776-0DCB-448F-B633-164733595107}" presName="node" presStyleLbl="revTx" presStyleIdx="1" presStyleCnt="7">
        <dgm:presLayoutVars>
          <dgm:bulletEnabled val="1"/>
        </dgm:presLayoutVars>
      </dgm:prSet>
      <dgm:spPr/>
    </dgm:pt>
    <dgm:pt modelId="{321C5353-3A00-4877-B340-548A7D79E0D2}" type="pres">
      <dgm:prSet presAssocID="{438FB01D-28F8-4477-9B5D-5677395A97D4}" presName="sibTrans" presStyleLbl="node1" presStyleIdx="1" presStyleCnt="7"/>
      <dgm:spPr/>
    </dgm:pt>
    <dgm:pt modelId="{C62E69AC-E19D-4E30-9E89-1869265AAF3A}" type="pres">
      <dgm:prSet presAssocID="{D2ADFC90-80FF-4588-B8D0-70308486DDAD}" presName="dummy" presStyleCnt="0"/>
      <dgm:spPr/>
    </dgm:pt>
    <dgm:pt modelId="{A5B3F8FE-5D7C-4F9F-ADB9-02DCFF48405B}" type="pres">
      <dgm:prSet presAssocID="{D2ADFC90-80FF-4588-B8D0-70308486DDAD}" presName="node" presStyleLbl="revTx" presStyleIdx="2" presStyleCnt="7" custScaleX="116637">
        <dgm:presLayoutVars>
          <dgm:bulletEnabled val="1"/>
        </dgm:presLayoutVars>
      </dgm:prSet>
      <dgm:spPr/>
    </dgm:pt>
    <dgm:pt modelId="{EC170247-23F1-4992-95BD-83B8E2111879}" type="pres">
      <dgm:prSet presAssocID="{7E0DB928-5D06-42D7-AFCD-D95599702167}" presName="sibTrans" presStyleLbl="node1" presStyleIdx="2" presStyleCnt="7"/>
      <dgm:spPr/>
    </dgm:pt>
    <dgm:pt modelId="{0EFA03B8-2809-4AD6-AF26-D9923392884A}" type="pres">
      <dgm:prSet presAssocID="{85BD5B6C-E097-4DFA-B324-D1AA69EA89F4}" presName="dummy" presStyleCnt="0"/>
      <dgm:spPr/>
    </dgm:pt>
    <dgm:pt modelId="{E81329BA-B0C9-48FD-94C9-8FCAA65DA0C3}" type="pres">
      <dgm:prSet presAssocID="{85BD5B6C-E097-4DFA-B324-D1AA69EA89F4}" presName="node" presStyleLbl="revTx" presStyleIdx="3" presStyleCnt="7" custScaleX="156658">
        <dgm:presLayoutVars>
          <dgm:bulletEnabled val="1"/>
        </dgm:presLayoutVars>
      </dgm:prSet>
      <dgm:spPr/>
    </dgm:pt>
    <dgm:pt modelId="{F9AA2671-371E-49FB-8A25-1D46D58C372F}" type="pres">
      <dgm:prSet presAssocID="{05F94B9D-EC11-43C5-B0D5-1B076233BA89}" presName="sibTrans" presStyleLbl="node1" presStyleIdx="3" presStyleCnt="7"/>
      <dgm:spPr/>
    </dgm:pt>
    <dgm:pt modelId="{CB7C3C4B-B052-48FB-8865-9711B83A266D}" type="pres">
      <dgm:prSet presAssocID="{BF3B904E-BBC2-4DEE-ADCE-1CD4463A9A25}" presName="dummy" presStyleCnt="0"/>
      <dgm:spPr/>
    </dgm:pt>
    <dgm:pt modelId="{99C5A134-CDE0-47F0-9343-8BAA2F98BE27}" type="pres">
      <dgm:prSet presAssocID="{BF3B904E-BBC2-4DEE-ADCE-1CD4463A9A25}" presName="node" presStyleLbl="revTx" presStyleIdx="4" presStyleCnt="7" custScaleX="134001">
        <dgm:presLayoutVars>
          <dgm:bulletEnabled val="1"/>
        </dgm:presLayoutVars>
      </dgm:prSet>
      <dgm:spPr/>
    </dgm:pt>
    <dgm:pt modelId="{B27D404E-8447-4BDC-9B25-99121EEFDF43}" type="pres">
      <dgm:prSet presAssocID="{2EB7F523-7094-4E4D-82F0-0494C4DB57CB}" presName="sibTrans" presStyleLbl="node1" presStyleIdx="4" presStyleCnt="7"/>
      <dgm:spPr/>
    </dgm:pt>
    <dgm:pt modelId="{87E17BDE-D4B0-4B25-B1F1-B7679DB02D2E}" type="pres">
      <dgm:prSet presAssocID="{5996DA4C-9ACA-4E1D-96E9-9D829823AE8E}" presName="dummy" presStyleCnt="0"/>
      <dgm:spPr/>
    </dgm:pt>
    <dgm:pt modelId="{6483357C-F939-485B-8D92-DCF43F66468E}" type="pres">
      <dgm:prSet presAssocID="{5996DA4C-9ACA-4E1D-96E9-9D829823AE8E}" presName="node" presStyleLbl="revTx" presStyleIdx="5" presStyleCnt="7" custScaleX="149360" custRadScaleRad="107536" custRadScaleInc="-4202">
        <dgm:presLayoutVars>
          <dgm:bulletEnabled val="1"/>
        </dgm:presLayoutVars>
      </dgm:prSet>
      <dgm:spPr/>
    </dgm:pt>
    <dgm:pt modelId="{93CD6CF0-C33F-4A90-9D0E-0D9408B3A742}" type="pres">
      <dgm:prSet presAssocID="{8A13E15E-B2AC-4730-848C-133A45951D98}" presName="sibTrans" presStyleLbl="node1" presStyleIdx="5" presStyleCnt="7"/>
      <dgm:spPr/>
    </dgm:pt>
    <dgm:pt modelId="{19E86AE4-1E37-40D1-8022-E49C9B612AC4}" type="pres">
      <dgm:prSet presAssocID="{AA56BF84-024C-49E7-B732-65A38B422F2A}" presName="dummy" presStyleCnt="0"/>
      <dgm:spPr/>
    </dgm:pt>
    <dgm:pt modelId="{D998B323-0A80-4015-96FC-129CAE12F9FD}" type="pres">
      <dgm:prSet presAssocID="{AA56BF84-024C-49E7-B732-65A38B422F2A}" presName="node" presStyleLbl="revTx" presStyleIdx="6" presStyleCnt="7">
        <dgm:presLayoutVars>
          <dgm:bulletEnabled val="1"/>
        </dgm:presLayoutVars>
      </dgm:prSet>
      <dgm:spPr/>
    </dgm:pt>
    <dgm:pt modelId="{B3743F26-7428-4A28-ACAE-87FDED2691F4}" type="pres">
      <dgm:prSet presAssocID="{1AE7C28B-1776-4D81-9BC1-D00D9E501155}" presName="sibTrans" presStyleLbl="node1" presStyleIdx="6" presStyleCnt="7"/>
      <dgm:spPr/>
    </dgm:pt>
  </dgm:ptLst>
  <dgm:cxnLst>
    <dgm:cxn modelId="{AD43BE02-D3F4-488C-8A92-7A38A7E2855B}" type="presOf" srcId="{AA56BF84-024C-49E7-B732-65A38B422F2A}" destId="{D998B323-0A80-4015-96FC-129CAE12F9FD}" srcOrd="0" destOrd="0" presId="urn:microsoft.com/office/officeart/2005/8/layout/cycle1"/>
    <dgm:cxn modelId="{147E600C-2029-40B9-A2F7-75CC4DBA16D4}" type="presOf" srcId="{1AE7C28B-1776-4D81-9BC1-D00D9E501155}" destId="{B3743F26-7428-4A28-ACAE-87FDED2691F4}" srcOrd="0" destOrd="0" presId="urn:microsoft.com/office/officeart/2005/8/layout/cycle1"/>
    <dgm:cxn modelId="{7B159F12-322E-43A8-8EFA-78F788FD974F}" type="presOf" srcId="{8A13E15E-B2AC-4730-848C-133A45951D98}" destId="{93CD6CF0-C33F-4A90-9D0E-0D9408B3A742}" srcOrd="0" destOrd="0" presId="urn:microsoft.com/office/officeart/2005/8/layout/cycle1"/>
    <dgm:cxn modelId="{666A3715-4D1F-4898-BB16-0D585B8E3F56}" type="presOf" srcId="{7EBD4CD4-AFD6-4266-8227-565EBC113624}" destId="{11D913CD-0FE7-45B0-A27E-5DAE15B686D8}" srcOrd="0" destOrd="0" presId="urn:microsoft.com/office/officeart/2005/8/layout/cycle1"/>
    <dgm:cxn modelId="{E0D4231D-F39E-4B17-8669-C6EBA0C5E88F}" srcId="{AF206429-1DC6-41E8-9F60-1EC56BEA24E8}" destId="{7EBD4CD4-AFD6-4266-8227-565EBC113624}" srcOrd="0" destOrd="0" parTransId="{B27B4672-5A77-444B-948F-37D9B41B812A}" sibTransId="{C9CBE7AC-6C81-4203-A9B5-76278A9D01C6}"/>
    <dgm:cxn modelId="{43CB542E-41B4-4D07-A11A-EF742C2BFBA0}" type="presOf" srcId="{5996DA4C-9ACA-4E1D-96E9-9D829823AE8E}" destId="{6483357C-F939-485B-8D92-DCF43F66468E}" srcOrd="0" destOrd="0" presId="urn:microsoft.com/office/officeart/2005/8/layout/cycle1"/>
    <dgm:cxn modelId="{B0B6E03E-4B7F-402F-B3D3-DFEBA6C8E040}" type="presOf" srcId="{325FD776-0DCB-448F-B633-164733595107}" destId="{ECD5C281-6D67-4817-92CC-CEBB3FD1FC55}" srcOrd="0" destOrd="0" presId="urn:microsoft.com/office/officeart/2005/8/layout/cycle1"/>
    <dgm:cxn modelId="{7483A144-B3B1-42A1-A16C-66FD3A43895C}" srcId="{AF206429-1DC6-41E8-9F60-1EC56BEA24E8}" destId="{D2ADFC90-80FF-4588-B8D0-70308486DDAD}" srcOrd="2" destOrd="0" parTransId="{70B88663-A51C-424D-A0DF-59649443C537}" sibTransId="{7E0DB928-5D06-42D7-AFCD-D95599702167}"/>
    <dgm:cxn modelId="{F8F19B66-3B35-4D15-BAA1-F469D1F5945A}" type="presOf" srcId="{AF206429-1DC6-41E8-9F60-1EC56BEA24E8}" destId="{4DD4DB5D-9219-48AA-AE37-85592A165371}" srcOrd="0" destOrd="0" presId="urn:microsoft.com/office/officeart/2005/8/layout/cycle1"/>
    <dgm:cxn modelId="{35D35D53-FB9B-4F6C-99AE-5E3F6CC8B03B}" srcId="{AF206429-1DC6-41E8-9F60-1EC56BEA24E8}" destId="{AA56BF84-024C-49E7-B732-65A38B422F2A}" srcOrd="6" destOrd="0" parTransId="{9BB9338D-CB4F-4749-89E7-7230C28E3E7A}" sibTransId="{1AE7C28B-1776-4D81-9BC1-D00D9E501155}"/>
    <dgm:cxn modelId="{67156C76-42EA-496F-8D9B-213A4A8BD52A}" srcId="{AF206429-1DC6-41E8-9F60-1EC56BEA24E8}" destId="{325FD776-0DCB-448F-B633-164733595107}" srcOrd="1" destOrd="0" parTransId="{F59CE505-352E-4F0E-8A13-4454A014CEEF}" sibTransId="{438FB01D-28F8-4477-9B5D-5677395A97D4}"/>
    <dgm:cxn modelId="{0BC49084-E728-4FF8-9AF2-682F952CF953}" type="presOf" srcId="{2EB7F523-7094-4E4D-82F0-0494C4DB57CB}" destId="{B27D404E-8447-4BDC-9B25-99121EEFDF43}" srcOrd="0" destOrd="0" presId="urn:microsoft.com/office/officeart/2005/8/layout/cycle1"/>
    <dgm:cxn modelId="{F200A48B-5DAE-4DC1-90B4-B7A31D104180}" type="presOf" srcId="{05F94B9D-EC11-43C5-B0D5-1B076233BA89}" destId="{F9AA2671-371E-49FB-8A25-1D46D58C372F}" srcOrd="0" destOrd="0" presId="urn:microsoft.com/office/officeart/2005/8/layout/cycle1"/>
    <dgm:cxn modelId="{77B2F28F-2539-4933-A573-754611B1269A}" type="presOf" srcId="{85BD5B6C-E097-4DFA-B324-D1AA69EA89F4}" destId="{E81329BA-B0C9-48FD-94C9-8FCAA65DA0C3}" srcOrd="0" destOrd="0" presId="urn:microsoft.com/office/officeart/2005/8/layout/cycle1"/>
    <dgm:cxn modelId="{D8FDCA99-F97C-4539-A90C-67A6D4BF23EC}" srcId="{AF206429-1DC6-41E8-9F60-1EC56BEA24E8}" destId="{5996DA4C-9ACA-4E1D-96E9-9D829823AE8E}" srcOrd="5" destOrd="0" parTransId="{9749326F-D50E-48A9-8092-2FF971CEB856}" sibTransId="{8A13E15E-B2AC-4730-848C-133A45951D98}"/>
    <dgm:cxn modelId="{4C6080A1-FBA4-4173-AFFA-E6BB6341D8EE}" srcId="{AF206429-1DC6-41E8-9F60-1EC56BEA24E8}" destId="{BF3B904E-BBC2-4DEE-ADCE-1CD4463A9A25}" srcOrd="4" destOrd="0" parTransId="{95818AB3-1D2E-4C33-8AE2-69CB2E711C46}" sibTransId="{2EB7F523-7094-4E4D-82F0-0494C4DB57CB}"/>
    <dgm:cxn modelId="{AF5A4CAC-A97D-48C0-B034-9FE928C0DC44}" type="presOf" srcId="{C9CBE7AC-6C81-4203-A9B5-76278A9D01C6}" destId="{5C9CE6B9-AA94-4242-94C6-1E5F82B21709}" srcOrd="0" destOrd="0" presId="urn:microsoft.com/office/officeart/2005/8/layout/cycle1"/>
    <dgm:cxn modelId="{76997BD0-F4E3-49B1-B7C1-BFAC1E2DADCA}" type="presOf" srcId="{438FB01D-28F8-4477-9B5D-5677395A97D4}" destId="{321C5353-3A00-4877-B340-548A7D79E0D2}" srcOrd="0" destOrd="0" presId="urn:microsoft.com/office/officeart/2005/8/layout/cycle1"/>
    <dgm:cxn modelId="{3EC2D9D6-47D4-46FD-AB82-2B76DD84A67A}" type="presOf" srcId="{D2ADFC90-80FF-4588-B8D0-70308486DDAD}" destId="{A5B3F8FE-5D7C-4F9F-ADB9-02DCFF48405B}" srcOrd="0" destOrd="0" presId="urn:microsoft.com/office/officeart/2005/8/layout/cycle1"/>
    <dgm:cxn modelId="{D486C1E0-EF32-4255-A043-7B251D70DCF0}" type="presOf" srcId="{7E0DB928-5D06-42D7-AFCD-D95599702167}" destId="{EC170247-23F1-4992-95BD-83B8E2111879}" srcOrd="0" destOrd="0" presId="urn:microsoft.com/office/officeart/2005/8/layout/cycle1"/>
    <dgm:cxn modelId="{BCE23BE2-A473-46CB-904B-6E176DF2CBF0}" type="presOf" srcId="{BF3B904E-BBC2-4DEE-ADCE-1CD4463A9A25}" destId="{99C5A134-CDE0-47F0-9343-8BAA2F98BE27}" srcOrd="0" destOrd="0" presId="urn:microsoft.com/office/officeart/2005/8/layout/cycle1"/>
    <dgm:cxn modelId="{298003F3-F8B9-40F4-A862-56DE2833E6CD}" srcId="{AF206429-1DC6-41E8-9F60-1EC56BEA24E8}" destId="{85BD5B6C-E097-4DFA-B324-D1AA69EA89F4}" srcOrd="3" destOrd="0" parTransId="{27BAB191-7189-41B6-9CA0-8593856EBD59}" sibTransId="{05F94B9D-EC11-43C5-B0D5-1B076233BA89}"/>
    <dgm:cxn modelId="{AF979591-A56A-4606-A754-62EB3044F5C2}" type="presParOf" srcId="{4DD4DB5D-9219-48AA-AE37-85592A165371}" destId="{E1708F9E-ADC8-4675-B03C-B47FC9CDD353}" srcOrd="0" destOrd="0" presId="urn:microsoft.com/office/officeart/2005/8/layout/cycle1"/>
    <dgm:cxn modelId="{CC45E7BA-CE4E-4888-99E8-6E86D47007B1}" type="presParOf" srcId="{4DD4DB5D-9219-48AA-AE37-85592A165371}" destId="{11D913CD-0FE7-45B0-A27E-5DAE15B686D8}" srcOrd="1" destOrd="0" presId="urn:microsoft.com/office/officeart/2005/8/layout/cycle1"/>
    <dgm:cxn modelId="{87CBCD8D-6A8E-4848-9624-0C0DF1B33E8B}" type="presParOf" srcId="{4DD4DB5D-9219-48AA-AE37-85592A165371}" destId="{5C9CE6B9-AA94-4242-94C6-1E5F82B21709}" srcOrd="2" destOrd="0" presId="urn:microsoft.com/office/officeart/2005/8/layout/cycle1"/>
    <dgm:cxn modelId="{A71893DF-0923-4A9A-B3E3-B54F19F90166}" type="presParOf" srcId="{4DD4DB5D-9219-48AA-AE37-85592A165371}" destId="{88648EA4-56D6-412A-B3A4-85C5AA0BBABD}" srcOrd="3" destOrd="0" presId="urn:microsoft.com/office/officeart/2005/8/layout/cycle1"/>
    <dgm:cxn modelId="{A4CA705A-8A73-4277-AB6F-19BD16F2A364}" type="presParOf" srcId="{4DD4DB5D-9219-48AA-AE37-85592A165371}" destId="{ECD5C281-6D67-4817-92CC-CEBB3FD1FC55}" srcOrd="4" destOrd="0" presId="urn:microsoft.com/office/officeart/2005/8/layout/cycle1"/>
    <dgm:cxn modelId="{2B9DB76D-76B1-4AF6-813B-38CFE135523A}" type="presParOf" srcId="{4DD4DB5D-9219-48AA-AE37-85592A165371}" destId="{321C5353-3A00-4877-B340-548A7D79E0D2}" srcOrd="5" destOrd="0" presId="urn:microsoft.com/office/officeart/2005/8/layout/cycle1"/>
    <dgm:cxn modelId="{35E13149-1E21-4A9B-AA57-0950114A257B}" type="presParOf" srcId="{4DD4DB5D-9219-48AA-AE37-85592A165371}" destId="{C62E69AC-E19D-4E30-9E89-1869265AAF3A}" srcOrd="6" destOrd="0" presId="urn:microsoft.com/office/officeart/2005/8/layout/cycle1"/>
    <dgm:cxn modelId="{7ABB1A12-4370-4C51-A2A7-2B98D449D551}" type="presParOf" srcId="{4DD4DB5D-9219-48AA-AE37-85592A165371}" destId="{A5B3F8FE-5D7C-4F9F-ADB9-02DCFF48405B}" srcOrd="7" destOrd="0" presId="urn:microsoft.com/office/officeart/2005/8/layout/cycle1"/>
    <dgm:cxn modelId="{90EC5122-0260-46E0-AF4E-9996776D3618}" type="presParOf" srcId="{4DD4DB5D-9219-48AA-AE37-85592A165371}" destId="{EC170247-23F1-4992-95BD-83B8E2111879}" srcOrd="8" destOrd="0" presId="urn:microsoft.com/office/officeart/2005/8/layout/cycle1"/>
    <dgm:cxn modelId="{48AF67C6-6E52-4A57-BE26-588E8F4CD692}" type="presParOf" srcId="{4DD4DB5D-9219-48AA-AE37-85592A165371}" destId="{0EFA03B8-2809-4AD6-AF26-D9923392884A}" srcOrd="9" destOrd="0" presId="urn:microsoft.com/office/officeart/2005/8/layout/cycle1"/>
    <dgm:cxn modelId="{3BE29348-2BB5-4677-B329-69D3BD44C404}" type="presParOf" srcId="{4DD4DB5D-9219-48AA-AE37-85592A165371}" destId="{E81329BA-B0C9-48FD-94C9-8FCAA65DA0C3}" srcOrd="10" destOrd="0" presId="urn:microsoft.com/office/officeart/2005/8/layout/cycle1"/>
    <dgm:cxn modelId="{D168DC16-95FF-4DF4-8D4D-841DE9F0F95C}" type="presParOf" srcId="{4DD4DB5D-9219-48AA-AE37-85592A165371}" destId="{F9AA2671-371E-49FB-8A25-1D46D58C372F}" srcOrd="11" destOrd="0" presId="urn:microsoft.com/office/officeart/2005/8/layout/cycle1"/>
    <dgm:cxn modelId="{FE4B7D5D-2C5E-4A21-95A4-8823AD7173A5}" type="presParOf" srcId="{4DD4DB5D-9219-48AA-AE37-85592A165371}" destId="{CB7C3C4B-B052-48FB-8865-9711B83A266D}" srcOrd="12" destOrd="0" presId="urn:microsoft.com/office/officeart/2005/8/layout/cycle1"/>
    <dgm:cxn modelId="{712A64F4-1D93-4302-89C5-A445A8845EDE}" type="presParOf" srcId="{4DD4DB5D-9219-48AA-AE37-85592A165371}" destId="{99C5A134-CDE0-47F0-9343-8BAA2F98BE27}" srcOrd="13" destOrd="0" presId="urn:microsoft.com/office/officeart/2005/8/layout/cycle1"/>
    <dgm:cxn modelId="{DCD8D2E5-8752-4A68-9357-97CE3477178A}" type="presParOf" srcId="{4DD4DB5D-9219-48AA-AE37-85592A165371}" destId="{B27D404E-8447-4BDC-9B25-99121EEFDF43}" srcOrd="14" destOrd="0" presId="urn:microsoft.com/office/officeart/2005/8/layout/cycle1"/>
    <dgm:cxn modelId="{E6E781DE-5BDD-4258-861C-33C18A1FD130}" type="presParOf" srcId="{4DD4DB5D-9219-48AA-AE37-85592A165371}" destId="{87E17BDE-D4B0-4B25-B1F1-B7679DB02D2E}" srcOrd="15" destOrd="0" presId="urn:microsoft.com/office/officeart/2005/8/layout/cycle1"/>
    <dgm:cxn modelId="{06350574-8FAA-45C4-8B64-8032CEC54C84}" type="presParOf" srcId="{4DD4DB5D-9219-48AA-AE37-85592A165371}" destId="{6483357C-F939-485B-8D92-DCF43F66468E}" srcOrd="16" destOrd="0" presId="urn:microsoft.com/office/officeart/2005/8/layout/cycle1"/>
    <dgm:cxn modelId="{A48B3C7F-DBD6-464D-9B5B-41959BB7B7C8}" type="presParOf" srcId="{4DD4DB5D-9219-48AA-AE37-85592A165371}" destId="{93CD6CF0-C33F-4A90-9D0E-0D9408B3A742}" srcOrd="17" destOrd="0" presId="urn:microsoft.com/office/officeart/2005/8/layout/cycle1"/>
    <dgm:cxn modelId="{437A9BAE-34EA-4A24-9E08-0C6EBD96A9A3}" type="presParOf" srcId="{4DD4DB5D-9219-48AA-AE37-85592A165371}" destId="{19E86AE4-1E37-40D1-8022-E49C9B612AC4}" srcOrd="18" destOrd="0" presId="urn:microsoft.com/office/officeart/2005/8/layout/cycle1"/>
    <dgm:cxn modelId="{1A93A76F-586F-456E-A1CE-F44FA07C13DA}" type="presParOf" srcId="{4DD4DB5D-9219-48AA-AE37-85592A165371}" destId="{D998B323-0A80-4015-96FC-129CAE12F9FD}" srcOrd="19" destOrd="0" presId="urn:microsoft.com/office/officeart/2005/8/layout/cycle1"/>
    <dgm:cxn modelId="{4DACC292-B043-4956-81A8-02242496076A}" type="presParOf" srcId="{4DD4DB5D-9219-48AA-AE37-85592A165371}" destId="{B3743F26-7428-4A28-ACAE-87FDED2691F4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C1C1B3-097D-4494-A640-8649AC08DF5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7B2BA-8744-4EC8-A700-1BFC601EBDEE}">
      <dgm:prSet phldrT="[Text]" custT="1"/>
      <dgm:spPr/>
      <dgm:t>
        <a:bodyPr/>
        <a:lstStyle/>
        <a:p>
          <a:r>
            <a:rPr lang="en-US" sz="2000" b="1" dirty="0">
              <a:solidFill>
                <a:schemeClr val="bg2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Choice</a:t>
          </a:r>
        </a:p>
      </dgm:t>
    </dgm:pt>
    <dgm:pt modelId="{C689F9D6-AEE9-4A21-9C0A-8D5F71D1C5C5}" type="parTrans" cxnId="{F2DC2013-06B8-411B-9744-529793096360}">
      <dgm:prSet/>
      <dgm:spPr/>
      <dgm:t>
        <a:bodyPr/>
        <a:lstStyle/>
        <a:p>
          <a:endParaRPr lang="en-US"/>
        </a:p>
      </dgm:t>
    </dgm:pt>
    <dgm:pt modelId="{00CA1A20-37E5-4482-AA76-A9A9844C5926}" type="sibTrans" cxnId="{F2DC2013-06B8-411B-9744-529793096360}">
      <dgm:prSet/>
      <dgm:spPr>
        <a:solidFill>
          <a:srgbClr val="EAD222"/>
        </a:solidFill>
        <a:ln>
          <a:solidFill>
            <a:srgbClr val="EAD22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C4D45347-E12B-48BC-8424-31A828850D8F}">
      <dgm:prSet phldrT="[Text]" custT="1"/>
      <dgm:spPr/>
      <dgm:t>
        <a:bodyPr/>
        <a:lstStyle/>
        <a:p>
          <a:r>
            <a:rPr lang="en-US" sz="2000" b="1" dirty="0">
              <a:solidFill>
                <a:schemeClr val="bg2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Respect</a:t>
          </a:r>
        </a:p>
      </dgm:t>
    </dgm:pt>
    <dgm:pt modelId="{4229BFEF-A637-4070-A243-3D4DD5054426}" type="parTrans" cxnId="{C6025F63-7C51-487A-A43B-36908AB32711}">
      <dgm:prSet/>
      <dgm:spPr/>
      <dgm:t>
        <a:bodyPr/>
        <a:lstStyle/>
        <a:p>
          <a:endParaRPr lang="en-US"/>
        </a:p>
      </dgm:t>
    </dgm:pt>
    <dgm:pt modelId="{045946D6-7A1A-4BAE-BCBC-C80AB84547BF}" type="sibTrans" cxnId="{C6025F63-7C51-487A-A43B-36908AB32711}">
      <dgm:prSet/>
      <dgm:spPr>
        <a:solidFill>
          <a:srgbClr val="EAD222"/>
        </a:solidFill>
        <a:ln>
          <a:solidFill>
            <a:srgbClr val="EAD22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D29029DB-359C-40AF-A735-B9B879580002}">
      <dgm:prSet phldrT="[Text]" custT="1"/>
      <dgm:spPr/>
      <dgm:t>
        <a:bodyPr/>
        <a:lstStyle/>
        <a:p>
          <a:r>
            <a:rPr lang="en-US" sz="2000" b="1" dirty="0">
              <a:solidFill>
                <a:schemeClr val="bg2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Empowerment</a:t>
          </a:r>
        </a:p>
      </dgm:t>
    </dgm:pt>
    <dgm:pt modelId="{1BF7D38F-4A93-4928-B40F-5843179C124A}" type="parTrans" cxnId="{2A8DC10B-ACB6-4DD5-9B2B-9E0DB5D50103}">
      <dgm:prSet/>
      <dgm:spPr/>
      <dgm:t>
        <a:bodyPr/>
        <a:lstStyle/>
        <a:p>
          <a:endParaRPr lang="en-US"/>
        </a:p>
      </dgm:t>
    </dgm:pt>
    <dgm:pt modelId="{F9A95BDD-5DB1-4D92-8418-07CB6647C881}" type="sibTrans" cxnId="{2A8DC10B-ACB6-4DD5-9B2B-9E0DB5D50103}">
      <dgm:prSet/>
      <dgm:spPr>
        <a:solidFill>
          <a:srgbClr val="EAD222"/>
        </a:solidFill>
        <a:ln>
          <a:solidFill>
            <a:srgbClr val="EAD22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983A6DFD-10F0-4D92-969E-865F739C6049}">
      <dgm:prSet phldrT="[Text]" custT="1"/>
      <dgm:spPr/>
      <dgm:t>
        <a:bodyPr/>
        <a:lstStyle/>
        <a:p>
          <a:r>
            <a:rPr lang="en-US" sz="2000" b="1" dirty="0">
              <a:solidFill>
                <a:schemeClr val="bg2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Privacy</a:t>
          </a:r>
        </a:p>
      </dgm:t>
    </dgm:pt>
    <dgm:pt modelId="{2B64D9C5-0FA9-4277-8BD0-EC0E078050C4}" type="parTrans" cxnId="{C12503E6-3D18-4FF8-87CF-9831E335A073}">
      <dgm:prSet/>
      <dgm:spPr/>
      <dgm:t>
        <a:bodyPr/>
        <a:lstStyle/>
        <a:p>
          <a:endParaRPr lang="en-US"/>
        </a:p>
      </dgm:t>
    </dgm:pt>
    <dgm:pt modelId="{4B4FE030-C0BF-4B5E-944E-BE655FD9FF43}" type="sibTrans" cxnId="{C12503E6-3D18-4FF8-87CF-9831E335A073}">
      <dgm:prSet/>
      <dgm:spPr>
        <a:solidFill>
          <a:srgbClr val="EAD222"/>
        </a:solidFill>
        <a:ln>
          <a:solidFill>
            <a:srgbClr val="EAD22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AFFBBFF5-4242-46F4-88F4-817137179647}">
      <dgm:prSet phldrT="[Text]" custT="1"/>
      <dgm:spPr/>
      <dgm:t>
        <a:bodyPr/>
        <a:lstStyle/>
        <a:p>
          <a:r>
            <a:rPr lang="en-US" sz="2000" b="1" dirty="0">
              <a:solidFill>
                <a:schemeClr val="bg2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Voice</a:t>
          </a:r>
        </a:p>
      </dgm:t>
    </dgm:pt>
    <dgm:pt modelId="{3C5FE0A1-4F0F-40E3-A7B5-04625776A58A}" type="parTrans" cxnId="{7BB72479-F071-460B-9C3A-2B21B4F16315}">
      <dgm:prSet/>
      <dgm:spPr/>
      <dgm:t>
        <a:bodyPr/>
        <a:lstStyle/>
        <a:p>
          <a:endParaRPr lang="en-US"/>
        </a:p>
      </dgm:t>
    </dgm:pt>
    <dgm:pt modelId="{439593BF-0BD3-49B5-965C-ED8ACC591DC1}" type="sibTrans" cxnId="{7BB72479-F071-460B-9C3A-2B21B4F16315}">
      <dgm:prSet/>
      <dgm:spPr>
        <a:solidFill>
          <a:srgbClr val="EAD222"/>
        </a:solidFill>
        <a:ln>
          <a:solidFill>
            <a:srgbClr val="EAD22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8CEAB085-5BC1-4210-9524-DF47AF26CD36}">
      <dgm:prSet phldrT="[Text]" custT="1"/>
      <dgm:spPr/>
      <dgm:t>
        <a:bodyPr/>
        <a:lstStyle/>
        <a:p>
          <a:r>
            <a:rPr lang="en-US" sz="2000" b="1" dirty="0">
              <a:solidFill>
                <a:schemeClr val="bg2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Decision Making</a:t>
          </a:r>
        </a:p>
      </dgm:t>
    </dgm:pt>
    <dgm:pt modelId="{11201AE7-27C6-479C-A7C1-044E89C963B5}" type="parTrans" cxnId="{2CE8E0F7-3FFE-4AC7-A3C4-A33009EB1BC8}">
      <dgm:prSet/>
      <dgm:spPr/>
      <dgm:t>
        <a:bodyPr/>
        <a:lstStyle/>
        <a:p>
          <a:endParaRPr lang="en-US"/>
        </a:p>
      </dgm:t>
    </dgm:pt>
    <dgm:pt modelId="{DDB18F52-8FD0-4060-A790-0C820D444C04}" type="sibTrans" cxnId="{2CE8E0F7-3FFE-4AC7-A3C4-A33009EB1BC8}">
      <dgm:prSet/>
      <dgm:spPr>
        <a:solidFill>
          <a:srgbClr val="EAD222"/>
        </a:solidFill>
        <a:ln>
          <a:solidFill>
            <a:srgbClr val="EAD22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9B6E44AA-B82A-4F6A-BF4A-FAB2F53918E6}" type="pres">
      <dgm:prSet presAssocID="{4AC1C1B3-097D-4494-A640-8649AC08DF59}" presName="cycle" presStyleCnt="0">
        <dgm:presLayoutVars>
          <dgm:dir/>
          <dgm:resizeHandles val="exact"/>
        </dgm:presLayoutVars>
      </dgm:prSet>
      <dgm:spPr/>
    </dgm:pt>
    <dgm:pt modelId="{9207CF28-1816-4581-9697-59018AE88A4D}" type="pres">
      <dgm:prSet presAssocID="{1707B2BA-8744-4EC8-A700-1BFC601EBDEE}" presName="dummy" presStyleCnt="0"/>
      <dgm:spPr/>
    </dgm:pt>
    <dgm:pt modelId="{8E2026CF-A749-4559-94B4-D05C878C24BF}" type="pres">
      <dgm:prSet presAssocID="{1707B2BA-8744-4EC8-A700-1BFC601EBDEE}" presName="node" presStyleLbl="revTx" presStyleIdx="0" presStyleCnt="6" custScaleX="167596">
        <dgm:presLayoutVars>
          <dgm:bulletEnabled val="1"/>
        </dgm:presLayoutVars>
      </dgm:prSet>
      <dgm:spPr/>
    </dgm:pt>
    <dgm:pt modelId="{DDE20F05-2D0A-4371-B31D-80D7E29C0638}" type="pres">
      <dgm:prSet presAssocID="{00CA1A20-37E5-4482-AA76-A9A9844C5926}" presName="sibTrans" presStyleLbl="node1" presStyleIdx="0" presStyleCnt="6"/>
      <dgm:spPr/>
    </dgm:pt>
    <dgm:pt modelId="{EE5D0168-D065-4AA3-8206-41338A5C782C}" type="pres">
      <dgm:prSet presAssocID="{8CEAB085-5BC1-4210-9524-DF47AF26CD36}" presName="dummy" presStyleCnt="0"/>
      <dgm:spPr/>
    </dgm:pt>
    <dgm:pt modelId="{465BFC53-F7C1-46AC-A03B-40C656EE9C17}" type="pres">
      <dgm:prSet presAssocID="{8CEAB085-5BC1-4210-9524-DF47AF26CD36}" presName="node" presStyleLbl="revTx" presStyleIdx="1" presStyleCnt="6" custScaleX="151605">
        <dgm:presLayoutVars>
          <dgm:bulletEnabled val="1"/>
        </dgm:presLayoutVars>
      </dgm:prSet>
      <dgm:spPr/>
    </dgm:pt>
    <dgm:pt modelId="{F5C38A84-AD5E-4B9B-954B-99D9C9DA6828}" type="pres">
      <dgm:prSet presAssocID="{DDB18F52-8FD0-4060-A790-0C820D444C04}" presName="sibTrans" presStyleLbl="node1" presStyleIdx="1" presStyleCnt="6"/>
      <dgm:spPr/>
    </dgm:pt>
    <dgm:pt modelId="{DEC3A9E6-865A-416E-BFD1-D4CE58EA3883}" type="pres">
      <dgm:prSet presAssocID="{C4D45347-E12B-48BC-8424-31A828850D8F}" presName="dummy" presStyleCnt="0"/>
      <dgm:spPr/>
    </dgm:pt>
    <dgm:pt modelId="{680A9842-4381-4157-B6CA-87ACB6C5AE08}" type="pres">
      <dgm:prSet presAssocID="{C4D45347-E12B-48BC-8424-31A828850D8F}" presName="node" presStyleLbl="revTx" presStyleIdx="2" presStyleCnt="6" custScaleX="167596">
        <dgm:presLayoutVars>
          <dgm:bulletEnabled val="1"/>
        </dgm:presLayoutVars>
      </dgm:prSet>
      <dgm:spPr/>
    </dgm:pt>
    <dgm:pt modelId="{2D4C9218-7C37-4DE1-A490-0E75369E61AF}" type="pres">
      <dgm:prSet presAssocID="{045946D6-7A1A-4BAE-BCBC-C80AB84547BF}" presName="sibTrans" presStyleLbl="node1" presStyleIdx="2" presStyleCnt="6"/>
      <dgm:spPr/>
    </dgm:pt>
    <dgm:pt modelId="{E9EB74A9-1743-45A0-9232-D64AD5A4E2DA}" type="pres">
      <dgm:prSet presAssocID="{AFFBBFF5-4242-46F4-88F4-817137179647}" presName="dummy" presStyleCnt="0"/>
      <dgm:spPr/>
    </dgm:pt>
    <dgm:pt modelId="{97A9D3E8-0FE1-47E4-A505-CDC1FFF5BD9F}" type="pres">
      <dgm:prSet presAssocID="{AFFBBFF5-4242-46F4-88F4-817137179647}" presName="node" presStyleLbl="revTx" presStyleIdx="3" presStyleCnt="6" custScaleX="167596">
        <dgm:presLayoutVars>
          <dgm:bulletEnabled val="1"/>
        </dgm:presLayoutVars>
      </dgm:prSet>
      <dgm:spPr/>
    </dgm:pt>
    <dgm:pt modelId="{E69249BA-D110-47FA-97A6-46791551DC2B}" type="pres">
      <dgm:prSet presAssocID="{439593BF-0BD3-49B5-965C-ED8ACC591DC1}" presName="sibTrans" presStyleLbl="node1" presStyleIdx="3" presStyleCnt="6"/>
      <dgm:spPr/>
    </dgm:pt>
    <dgm:pt modelId="{CBE7FE81-51D4-4D23-8D0A-8ABE484F862A}" type="pres">
      <dgm:prSet presAssocID="{D29029DB-359C-40AF-A735-B9B879580002}" presName="dummy" presStyleCnt="0"/>
      <dgm:spPr/>
    </dgm:pt>
    <dgm:pt modelId="{A6B0D2A1-667C-42CD-A85C-7DA75DB3B987}" type="pres">
      <dgm:prSet presAssocID="{D29029DB-359C-40AF-A735-B9B879580002}" presName="node" presStyleLbl="revTx" presStyleIdx="4" presStyleCnt="6" custScaleX="212904">
        <dgm:presLayoutVars>
          <dgm:bulletEnabled val="1"/>
        </dgm:presLayoutVars>
      </dgm:prSet>
      <dgm:spPr/>
    </dgm:pt>
    <dgm:pt modelId="{2F1514B6-57CE-4F93-B320-2218032C1355}" type="pres">
      <dgm:prSet presAssocID="{F9A95BDD-5DB1-4D92-8418-07CB6647C881}" presName="sibTrans" presStyleLbl="node1" presStyleIdx="4" presStyleCnt="6"/>
      <dgm:spPr/>
    </dgm:pt>
    <dgm:pt modelId="{55E1C101-66AC-4497-A2F3-70CB2174FE0E}" type="pres">
      <dgm:prSet presAssocID="{983A6DFD-10F0-4D92-969E-865F739C6049}" presName="dummy" presStyleCnt="0"/>
      <dgm:spPr/>
    </dgm:pt>
    <dgm:pt modelId="{1A46B6E3-3EB6-410C-A15A-A3E1C8868A9A}" type="pres">
      <dgm:prSet presAssocID="{983A6DFD-10F0-4D92-969E-865F739C6049}" presName="node" presStyleLbl="revTx" presStyleIdx="5" presStyleCnt="6" custScaleX="167596">
        <dgm:presLayoutVars>
          <dgm:bulletEnabled val="1"/>
        </dgm:presLayoutVars>
      </dgm:prSet>
      <dgm:spPr/>
    </dgm:pt>
    <dgm:pt modelId="{19BF508B-F699-4EF3-A0FF-043F0CF5F4B3}" type="pres">
      <dgm:prSet presAssocID="{4B4FE030-C0BF-4B5E-944E-BE655FD9FF43}" presName="sibTrans" presStyleLbl="node1" presStyleIdx="5" presStyleCnt="6"/>
      <dgm:spPr/>
    </dgm:pt>
  </dgm:ptLst>
  <dgm:cxnLst>
    <dgm:cxn modelId="{2A8DC10B-ACB6-4DD5-9B2B-9E0DB5D50103}" srcId="{4AC1C1B3-097D-4494-A640-8649AC08DF59}" destId="{D29029DB-359C-40AF-A735-B9B879580002}" srcOrd="4" destOrd="0" parTransId="{1BF7D38F-4A93-4928-B40F-5843179C124A}" sibTransId="{F9A95BDD-5DB1-4D92-8418-07CB6647C881}"/>
    <dgm:cxn modelId="{F2DC2013-06B8-411B-9744-529793096360}" srcId="{4AC1C1B3-097D-4494-A640-8649AC08DF59}" destId="{1707B2BA-8744-4EC8-A700-1BFC601EBDEE}" srcOrd="0" destOrd="0" parTransId="{C689F9D6-AEE9-4A21-9C0A-8D5F71D1C5C5}" sibTransId="{00CA1A20-37E5-4482-AA76-A9A9844C5926}"/>
    <dgm:cxn modelId="{A0D03032-A4DA-4276-9FE2-DB083132BA8A}" type="presOf" srcId="{C4D45347-E12B-48BC-8424-31A828850D8F}" destId="{680A9842-4381-4157-B6CA-87ACB6C5AE08}" srcOrd="0" destOrd="0" presId="urn:microsoft.com/office/officeart/2005/8/layout/cycle1"/>
    <dgm:cxn modelId="{C6025F63-7C51-487A-A43B-36908AB32711}" srcId="{4AC1C1B3-097D-4494-A640-8649AC08DF59}" destId="{C4D45347-E12B-48BC-8424-31A828850D8F}" srcOrd="2" destOrd="0" parTransId="{4229BFEF-A637-4070-A243-3D4DD5054426}" sibTransId="{045946D6-7A1A-4BAE-BCBC-C80AB84547BF}"/>
    <dgm:cxn modelId="{888A176A-20BF-4967-83C0-DF072EAACEBB}" type="presOf" srcId="{00CA1A20-37E5-4482-AA76-A9A9844C5926}" destId="{DDE20F05-2D0A-4371-B31D-80D7E29C0638}" srcOrd="0" destOrd="0" presId="urn:microsoft.com/office/officeart/2005/8/layout/cycle1"/>
    <dgm:cxn modelId="{C5CC5750-288A-49A5-8EC3-45E4BB007462}" type="presOf" srcId="{DDB18F52-8FD0-4060-A790-0C820D444C04}" destId="{F5C38A84-AD5E-4B9B-954B-99D9C9DA6828}" srcOrd="0" destOrd="0" presId="urn:microsoft.com/office/officeart/2005/8/layout/cycle1"/>
    <dgm:cxn modelId="{7BB72479-F071-460B-9C3A-2B21B4F16315}" srcId="{4AC1C1B3-097D-4494-A640-8649AC08DF59}" destId="{AFFBBFF5-4242-46F4-88F4-817137179647}" srcOrd="3" destOrd="0" parTransId="{3C5FE0A1-4F0F-40E3-A7B5-04625776A58A}" sibTransId="{439593BF-0BD3-49B5-965C-ED8ACC591DC1}"/>
    <dgm:cxn modelId="{ECFB038A-563B-4A04-BE27-6873693322B1}" type="presOf" srcId="{AFFBBFF5-4242-46F4-88F4-817137179647}" destId="{97A9D3E8-0FE1-47E4-A505-CDC1FFF5BD9F}" srcOrd="0" destOrd="0" presId="urn:microsoft.com/office/officeart/2005/8/layout/cycle1"/>
    <dgm:cxn modelId="{59E89B9C-40BC-4388-AF19-1F234FD8DF9A}" type="presOf" srcId="{F9A95BDD-5DB1-4D92-8418-07CB6647C881}" destId="{2F1514B6-57CE-4F93-B320-2218032C1355}" srcOrd="0" destOrd="0" presId="urn:microsoft.com/office/officeart/2005/8/layout/cycle1"/>
    <dgm:cxn modelId="{CBDF899D-AEBC-4BE0-9D8A-4E096C28466D}" type="presOf" srcId="{D29029DB-359C-40AF-A735-B9B879580002}" destId="{A6B0D2A1-667C-42CD-A85C-7DA75DB3B987}" srcOrd="0" destOrd="0" presId="urn:microsoft.com/office/officeart/2005/8/layout/cycle1"/>
    <dgm:cxn modelId="{8B11A0A4-BC8D-48D4-8CBA-9AE2B7B33455}" type="presOf" srcId="{439593BF-0BD3-49B5-965C-ED8ACC591DC1}" destId="{E69249BA-D110-47FA-97A6-46791551DC2B}" srcOrd="0" destOrd="0" presId="urn:microsoft.com/office/officeart/2005/8/layout/cycle1"/>
    <dgm:cxn modelId="{1D97C0AC-BE2D-4DB9-BC11-3637DE92BF40}" type="presOf" srcId="{1707B2BA-8744-4EC8-A700-1BFC601EBDEE}" destId="{8E2026CF-A749-4559-94B4-D05C878C24BF}" srcOrd="0" destOrd="0" presId="urn:microsoft.com/office/officeart/2005/8/layout/cycle1"/>
    <dgm:cxn modelId="{90032EAF-81A9-4D7E-8ABF-EC4ADD915A97}" type="presOf" srcId="{4B4FE030-C0BF-4B5E-944E-BE655FD9FF43}" destId="{19BF508B-F699-4EF3-A0FF-043F0CF5F4B3}" srcOrd="0" destOrd="0" presId="urn:microsoft.com/office/officeart/2005/8/layout/cycle1"/>
    <dgm:cxn modelId="{F49C15B1-3E80-4CF0-91A6-2C11E8E27464}" type="presOf" srcId="{983A6DFD-10F0-4D92-969E-865F739C6049}" destId="{1A46B6E3-3EB6-410C-A15A-A3E1C8868A9A}" srcOrd="0" destOrd="0" presId="urn:microsoft.com/office/officeart/2005/8/layout/cycle1"/>
    <dgm:cxn modelId="{6E30B0B8-A41B-4AFC-8BBB-A27D17AEE757}" type="presOf" srcId="{4AC1C1B3-097D-4494-A640-8649AC08DF59}" destId="{9B6E44AA-B82A-4F6A-BF4A-FAB2F53918E6}" srcOrd="0" destOrd="0" presId="urn:microsoft.com/office/officeart/2005/8/layout/cycle1"/>
    <dgm:cxn modelId="{7B420ADA-7C53-4152-BB73-3E1B23DC0431}" type="presOf" srcId="{045946D6-7A1A-4BAE-BCBC-C80AB84547BF}" destId="{2D4C9218-7C37-4DE1-A490-0E75369E61AF}" srcOrd="0" destOrd="0" presId="urn:microsoft.com/office/officeart/2005/8/layout/cycle1"/>
    <dgm:cxn modelId="{C12503E6-3D18-4FF8-87CF-9831E335A073}" srcId="{4AC1C1B3-097D-4494-A640-8649AC08DF59}" destId="{983A6DFD-10F0-4D92-969E-865F739C6049}" srcOrd="5" destOrd="0" parTransId="{2B64D9C5-0FA9-4277-8BD0-EC0E078050C4}" sibTransId="{4B4FE030-C0BF-4B5E-944E-BE655FD9FF43}"/>
    <dgm:cxn modelId="{EC655CE6-2F00-4790-AE66-96621CE00111}" type="presOf" srcId="{8CEAB085-5BC1-4210-9524-DF47AF26CD36}" destId="{465BFC53-F7C1-46AC-A03B-40C656EE9C17}" srcOrd="0" destOrd="0" presId="urn:microsoft.com/office/officeart/2005/8/layout/cycle1"/>
    <dgm:cxn modelId="{2CE8E0F7-3FFE-4AC7-A3C4-A33009EB1BC8}" srcId="{4AC1C1B3-097D-4494-A640-8649AC08DF59}" destId="{8CEAB085-5BC1-4210-9524-DF47AF26CD36}" srcOrd="1" destOrd="0" parTransId="{11201AE7-27C6-479C-A7C1-044E89C963B5}" sibTransId="{DDB18F52-8FD0-4060-A790-0C820D444C04}"/>
    <dgm:cxn modelId="{4F7E64DD-42A9-4F3E-9A5C-E4FB3B7B7C65}" type="presParOf" srcId="{9B6E44AA-B82A-4F6A-BF4A-FAB2F53918E6}" destId="{9207CF28-1816-4581-9697-59018AE88A4D}" srcOrd="0" destOrd="0" presId="urn:microsoft.com/office/officeart/2005/8/layout/cycle1"/>
    <dgm:cxn modelId="{ABDED473-0919-41A8-A1F8-7CAF3522B10B}" type="presParOf" srcId="{9B6E44AA-B82A-4F6A-BF4A-FAB2F53918E6}" destId="{8E2026CF-A749-4559-94B4-D05C878C24BF}" srcOrd="1" destOrd="0" presId="urn:microsoft.com/office/officeart/2005/8/layout/cycle1"/>
    <dgm:cxn modelId="{F8B1B000-6944-4A79-8C34-7A8E64E6B375}" type="presParOf" srcId="{9B6E44AA-B82A-4F6A-BF4A-FAB2F53918E6}" destId="{DDE20F05-2D0A-4371-B31D-80D7E29C0638}" srcOrd="2" destOrd="0" presId="urn:microsoft.com/office/officeart/2005/8/layout/cycle1"/>
    <dgm:cxn modelId="{C36A6AF2-C597-4307-898D-77E9E3D01534}" type="presParOf" srcId="{9B6E44AA-B82A-4F6A-BF4A-FAB2F53918E6}" destId="{EE5D0168-D065-4AA3-8206-41338A5C782C}" srcOrd="3" destOrd="0" presId="urn:microsoft.com/office/officeart/2005/8/layout/cycle1"/>
    <dgm:cxn modelId="{13C5DB8C-4C01-41FD-AD5B-373E579D8384}" type="presParOf" srcId="{9B6E44AA-B82A-4F6A-BF4A-FAB2F53918E6}" destId="{465BFC53-F7C1-46AC-A03B-40C656EE9C17}" srcOrd="4" destOrd="0" presId="urn:microsoft.com/office/officeart/2005/8/layout/cycle1"/>
    <dgm:cxn modelId="{B394F1FE-5B49-4065-92A5-61F182E177CF}" type="presParOf" srcId="{9B6E44AA-B82A-4F6A-BF4A-FAB2F53918E6}" destId="{F5C38A84-AD5E-4B9B-954B-99D9C9DA6828}" srcOrd="5" destOrd="0" presId="urn:microsoft.com/office/officeart/2005/8/layout/cycle1"/>
    <dgm:cxn modelId="{89765EFF-3B2A-4221-B02A-0EC17B42B3CD}" type="presParOf" srcId="{9B6E44AA-B82A-4F6A-BF4A-FAB2F53918E6}" destId="{DEC3A9E6-865A-416E-BFD1-D4CE58EA3883}" srcOrd="6" destOrd="0" presId="urn:microsoft.com/office/officeart/2005/8/layout/cycle1"/>
    <dgm:cxn modelId="{378664C0-F7C3-4992-A74C-75DCFADFB827}" type="presParOf" srcId="{9B6E44AA-B82A-4F6A-BF4A-FAB2F53918E6}" destId="{680A9842-4381-4157-B6CA-87ACB6C5AE08}" srcOrd="7" destOrd="0" presId="urn:microsoft.com/office/officeart/2005/8/layout/cycle1"/>
    <dgm:cxn modelId="{C82CC272-EC49-467F-B6D7-75E8ECDC16F0}" type="presParOf" srcId="{9B6E44AA-B82A-4F6A-BF4A-FAB2F53918E6}" destId="{2D4C9218-7C37-4DE1-A490-0E75369E61AF}" srcOrd="8" destOrd="0" presId="urn:microsoft.com/office/officeart/2005/8/layout/cycle1"/>
    <dgm:cxn modelId="{F052AADA-C08C-44C6-B909-C9DBC597D72A}" type="presParOf" srcId="{9B6E44AA-B82A-4F6A-BF4A-FAB2F53918E6}" destId="{E9EB74A9-1743-45A0-9232-D64AD5A4E2DA}" srcOrd="9" destOrd="0" presId="urn:microsoft.com/office/officeart/2005/8/layout/cycle1"/>
    <dgm:cxn modelId="{99F977A4-B2DF-4296-85BD-E6CB9C66C32D}" type="presParOf" srcId="{9B6E44AA-B82A-4F6A-BF4A-FAB2F53918E6}" destId="{97A9D3E8-0FE1-47E4-A505-CDC1FFF5BD9F}" srcOrd="10" destOrd="0" presId="urn:microsoft.com/office/officeart/2005/8/layout/cycle1"/>
    <dgm:cxn modelId="{F6F16ECB-ADFD-4991-B7F8-F6F6387F4F3E}" type="presParOf" srcId="{9B6E44AA-B82A-4F6A-BF4A-FAB2F53918E6}" destId="{E69249BA-D110-47FA-97A6-46791551DC2B}" srcOrd="11" destOrd="0" presId="urn:microsoft.com/office/officeart/2005/8/layout/cycle1"/>
    <dgm:cxn modelId="{A74B14C1-7BCE-4F8E-8EF9-78A64E71038B}" type="presParOf" srcId="{9B6E44AA-B82A-4F6A-BF4A-FAB2F53918E6}" destId="{CBE7FE81-51D4-4D23-8D0A-8ABE484F862A}" srcOrd="12" destOrd="0" presId="urn:microsoft.com/office/officeart/2005/8/layout/cycle1"/>
    <dgm:cxn modelId="{3AC57681-97E3-4CDD-9623-83D87C34EA9E}" type="presParOf" srcId="{9B6E44AA-B82A-4F6A-BF4A-FAB2F53918E6}" destId="{A6B0D2A1-667C-42CD-A85C-7DA75DB3B987}" srcOrd="13" destOrd="0" presId="urn:microsoft.com/office/officeart/2005/8/layout/cycle1"/>
    <dgm:cxn modelId="{7C87C043-A5DF-4C80-80B7-F481E664F8B1}" type="presParOf" srcId="{9B6E44AA-B82A-4F6A-BF4A-FAB2F53918E6}" destId="{2F1514B6-57CE-4F93-B320-2218032C1355}" srcOrd="14" destOrd="0" presId="urn:microsoft.com/office/officeart/2005/8/layout/cycle1"/>
    <dgm:cxn modelId="{A13342A5-54A3-42D7-97BD-084E8F3E714F}" type="presParOf" srcId="{9B6E44AA-B82A-4F6A-BF4A-FAB2F53918E6}" destId="{55E1C101-66AC-4497-A2F3-70CB2174FE0E}" srcOrd="15" destOrd="0" presId="urn:microsoft.com/office/officeart/2005/8/layout/cycle1"/>
    <dgm:cxn modelId="{668CDE47-8840-495C-BD3D-CC70AA0FCB1A}" type="presParOf" srcId="{9B6E44AA-B82A-4F6A-BF4A-FAB2F53918E6}" destId="{1A46B6E3-3EB6-410C-A15A-A3E1C8868A9A}" srcOrd="16" destOrd="0" presId="urn:microsoft.com/office/officeart/2005/8/layout/cycle1"/>
    <dgm:cxn modelId="{A53C1279-F52B-4E5D-961D-FE847630D1AD}" type="presParOf" srcId="{9B6E44AA-B82A-4F6A-BF4A-FAB2F53918E6}" destId="{19BF508B-F699-4EF3-A0FF-043F0CF5F4B3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913CD-0FE7-45B0-A27E-5DAE15B686D8}">
      <dsp:nvSpPr>
        <dsp:cNvPr id="0" name=""/>
        <dsp:cNvSpPr/>
      </dsp:nvSpPr>
      <dsp:spPr>
        <a:xfrm>
          <a:off x="5976769" y="2590"/>
          <a:ext cx="1253609" cy="1253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Rights Based Approach</a:t>
          </a:r>
        </a:p>
      </dsp:txBody>
      <dsp:txXfrm>
        <a:off x="5976769" y="2590"/>
        <a:ext cx="1253609" cy="1253609"/>
      </dsp:txXfrm>
    </dsp:sp>
    <dsp:sp modelId="{5C9CE6B9-AA94-4242-94C6-1E5F82B21709}">
      <dsp:nvSpPr>
        <dsp:cNvPr id="0" name=""/>
        <dsp:cNvSpPr/>
      </dsp:nvSpPr>
      <dsp:spPr>
        <a:xfrm>
          <a:off x="2064125" y="69343"/>
          <a:ext cx="6491952" cy="6491952"/>
        </a:xfrm>
        <a:prstGeom prst="circularArrow">
          <a:avLst>
            <a:gd name="adj1" fmla="val 3765"/>
            <a:gd name="adj2" fmla="val 234958"/>
            <a:gd name="adj3" fmla="val 19826407"/>
            <a:gd name="adj4" fmla="val 18606072"/>
            <a:gd name="adj5" fmla="val 4393"/>
          </a:avLst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5C281-6D67-4817-92CC-CEBB3FD1FC55}">
      <dsp:nvSpPr>
        <dsp:cNvPr id="0" name=""/>
        <dsp:cNvSpPr/>
      </dsp:nvSpPr>
      <dsp:spPr>
        <a:xfrm>
          <a:off x="7589704" y="2025146"/>
          <a:ext cx="1253609" cy="1253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Person Centered Approach</a:t>
          </a:r>
        </a:p>
      </dsp:txBody>
      <dsp:txXfrm>
        <a:off x="7589704" y="2025146"/>
        <a:ext cx="1253609" cy="1253609"/>
      </dsp:txXfrm>
    </dsp:sp>
    <dsp:sp modelId="{321C5353-3A00-4877-B340-548A7D79E0D2}">
      <dsp:nvSpPr>
        <dsp:cNvPr id="0" name=""/>
        <dsp:cNvSpPr/>
      </dsp:nvSpPr>
      <dsp:spPr>
        <a:xfrm>
          <a:off x="2064125" y="69343"/>
          <a:ext cx="6491952" cy="6491952"/>
        </a:xfrm>
        <a:prstGeom prst="circularArrow">
          <a:avLst>
            <a:gd name="adj1" fmla="val 3765"/>
            <a:gd name="adj2" fmla="val 234958"/>
            <a:gd name="adj3" fmla="val 1229531"/>
            <a:gd name="adj4" fmla="val 21557835"/>
            <a:gd name="adj5" fmla="val 4393"/>
          </a:avLst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3F8FE-5D7C-4F9F-ADB9-02DCFF48405B}">
      <dsp:nvSpPr>
        <dsp:cNvPr id="0" name=""/>
        <dsp:cNvSpPr/>
      </dsp:nvSpPr>
      <dsp:spPr>
        <a:xfrm>
          <a:off x="6909772" y="4547232"/>
          <a:ext cx="1462172" cy="1253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Competent Staff</a:t>
          </a:r>
        </a:p>
      </dsp:txBody>
      <dsp:txXfrm>
        <a:off x="6909772" y="4547232"/>
        <a:ext cx="1462172" cy="1253609"/>
      </dsp:txXfrm>
    </dsp:sp>
    <dsp:sp modelId="{EC170247-23F1-4992-95BD-83B8E2111879}">
      <dsp:nvSpPr>
        <dsp:cNvPr id="0" name=""/>
        <dsp:cNvSpPr/>
      </dsp:nvSpPr>
      <dsp:spPr>
        <a:xfrm>
          <a:off x="2064125" y="69343"/>
          <a:ext cx="6491952" cy="6491952"/>
        </a:xfrm>
        <a:prstGeom prst="circularArrow">
          <a:avLst>
            <a:gd name="adj1" fmla="val 3765"/>
            <a:gd name="adj2" fmla="val 234958"/>
            <a:gd name="adj3" fmla="val 4011163"/>
            <a:gd name="adj4" fmla="val 3389128"/>
            <a:gd name="adj5" fmla="val 4393"/>
          </a:avLst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329BA-B0C9-48FD-94C9-8FCAA65DA0C3}">
      <dsp:nvSpPr>
        <dsp:cNvPr id="0" name=""/>
        <dsp:cNvSpPr/>
      </dsp:nvSpPr>
      <dsp:spPr>
        <a:xfrm>
          <a:off x="4328161" y="5669665"/>
          <a:ext cx="1963879" cy="1253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Continual Professional Development</a:t>
          </a:r>
        </a:p>
      </dsp:txBody>
      <dsp:txXfrm>
        <a:off x="4328161" y="5669665"/>
        <a:ext cx="1963879" cy="1253609"/>
      </dsp:txXfrm>
    </dsp:sp>
    <dsp:sp modelId="{F9AA2671-371E-49FB-8A25-1D46D58C372F}">
      <dsp:nvSpPr>
        <dsp:cNvPr id="0" name=""/>
        <dsp:cNvSpPr/>
      </dsp:nvSpPr>
      <dsp:spPr>
        <a:xfrm>
          <a:off x="2064125" y="69343"/>
          <a:ext cx="6491952" cy="6491952"/>
        </a:xfrm>
        <a:prstGeom prst="circularArrow">
          <a:avLst>
            <a:gd name="adj1" fmla="val 3765"/>
            <a:gd name="adj2" fmla="val 234958"/>
            <a:gd name="adj3" fmla="val 7175914"/>
            <a:gd name="adj4" fmla="val 6553879"/>
            <a:gd name="adj5" fmla="val 4393"/>
          </a:avLst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5A134-CDE0-47F0-9343-8BAA2F98BE27}">
      <dsp:nvSpPr>
        <dsp:cNvPr id="0" name=""/>
        <dsp:cNvSpPr/>
      </dsp:nvSpPr>
      <dsp:spPr>
        <a:xfrm>
          <a:off x="2139419" y="4547232"/>
          <a:ext cx="1679849" cy="1253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Measurement &amp; Monitoring</a:t>
          </a:r>
        </a:p>
      </dsp:txBody>
      <dsp:txXfrm>
        <a:off x="2139419" y="4547232"/>
        <a:ext cx="1679849" cy="1253609"/>
      </dsp:txXfrm>
    </dsp:sp>
    <dsp:sp modelId="{B27D404E-8447-4BDC-9B25-99121EEFDF43}">
      <dsp:nvSpPr>
        <dsp:cNvPr id="0" name=""/>
        <dsp:cNvSpPr/>
      </dsp:nvSpPr>
      <dsp:spPr>
        <a:xfrm>
          <a:off x="1812892" y="-377594"/>
          <a:ext cx="6491952" cy="6491952"/>
        </a:xfrm>
        <a:prstGeom prst="circularArrow">
          <a:avLst>
            <a:gd name="adj1" fmla="val 3765"/>
            <a:gd name="adj2" fmla="val 234958"/>
            <a:gd name="adj3" fmla="val 10102694"/>
            <a:gd name="adj4" fmla="val 8743543"/>
            <a:gd name="adj5" fmla="val 4393"/>
          </a:avLst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3357C-F939-485B-8D92-DCF43F66468E}">
      <dsp:nvSpPr>
        <dsp:cNvPr id="0" name=""/>
        <dsp:cNvSpPr/>
      </dsp:nvSpPr>
      <dsp:spPr>
        <a:xfrm>
          <a:off x="1239750" y="2014504"/>
          <a:ext cx="1872391" cy="1253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Continuous Improvement</a:t>
          </a:r>
        </a:p>
      </dsp:txBody>
      <dsp:txXfrm>
        <a:off x="1239750" y="2014504"/>
        <a:ext cx="1872391" cy="1253609"/>
      </dsp:txXfrm>
    </dsp:sp>
    <dsp:sp modelId="{93CD6CF0-C33F-4A90-9D0E-0D9408B3A742}">
      <dsp:nvSpPr>
        <dsp:cNvPr id="0" name=""/>
        <dsp:cNvSpPr/>
      </dsp:nvSpPr>
      <dsp:spPr>
        <a:xfrm>
          <a:off x="1656044" y="358185"/>
          <a:ext cx="6491952" cy="6491952"/>
        </a:xfrm>
        <a:prstGeom prst="circularArrow">
          <a:avLst>
            <a:gd name="adj1" fmla="val 3765"/>
            <a:gd name="adj2" fmla="val 234958"/>
            <a:gd name="adj3" fmla="val 14136181"/>
            <a:gd name="adj4" fmla="val 12733462"/>
            <a:gd name="adj5" fmla="val 4393"/>
          </a:avLst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8B323-0A80-4015-96FC-129CAE12F9FD}">
      <dsp:nvSpPr>
        <dsp:cNvPr id="0" name=""/>
        <dsp:cNvSpPr/>
      </dsp:nvSpPr>
      <dsp:spPr>
        <a:xfrm>
          <a:off x="3389823" y="2590"/>
          <a:ext cx="1253609" cy="1253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Planning, Delivery</a:t>
          </a:r>
        </a:p>
      </dsp:txBody>
      <dsp:txXfrm>
        <a:off x="3389823" y="2590"/>
        <a:ext cx="1253609" cy="1253609"/>
      </dsp:txXfrm>
    </dsp:sp>
    <dsp:sp modelId="{B3743F26-7428-4A28-ACAE-87FDED2691F4}">
      <dsp:nvSpPr>
        <dsp:cNvPr id="0" name=""/>
        <dsp:cNvSpPr/>
      </dsp:nvSpPr>
      <dsp:spPr>
        <a:xfrm>
          <a:off x="2064125" y="69343"/>
          <a:ext cx="6491952" cy="6491952"/>
        </a:xfrm>
        <a:prstGeom prst="circularArrow">
          <a:avLst>
            <a:gd name="adj1" fmla="val 3765"/>
            <a:gd name="adj2" fmla="val 234958"/>
            <a:gd name="adj3" fmla="val 16740374"/>
            <a:gd name="adj4" fmla="val 15424668"/>
            <a:gd name="adj5" fmla="val 4393"/>
          </a:avLst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026CF-A749-4559-94B4-D05C878C24BF}">
      <dsp:nvSpPr>
        <dsp:cNvPr id="0" name=""/>
        <dsp:cNvSpPr/>
      </dsp:nvSpPr>
      <dsp:spPr>
        <a:xfrm>
          <a:off x="3406784" y="10416"/>
          <a:ext cx="1391819" cy="83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Choice</a:t>
          </a:r>
        </a:p>
      </dsp:txBody>
      <dsp:txXfrm>
        <a:off x="3406784" y="10416"/>
        <a:ext cx="1391819" cy="830460"/>
      </dsp:txXfrm>
    </dsp:sp>
    <dsp:sp modelId="{DDE20F05-2D0A-4371-B31D-80D7E29C0638}">
      <dsp:nvSpPr>
        <dsp:cNvPr id="0" name=""/>
        <dsp:cNvSpPr/>
      </dsp:nvSpPr>
      <dsp:spPr>
        <a:xfrm>
          <a:off x="1144974" y="1708"/>
          <a:ext cx="4060582" cy="4060582"/>
        </a:xfrm>
        <a:prstGeom prst="circularArrow">
          <a:avLst>
            <a:gd name="adj1" fmla="val 3988"/>
            <a:gd name="adj2" fmla="val 250168"/>
            <a:gd name="adj3" fmla="val 20573676"/>
            <a:gd name="adj4" fmla="val 19202797"/>
            <a:gd name="adj5" fmla="val 4653"/>
          </a:avLst>
        </a:prstGeom>
        <a:solidFill>
          <a:srgbClr val="EAD222"/>
        </a:solidFill>
        <a:ln w="25400" cap="flat" cmpd="sng" algn="ctr">
          <a:solidFill>
            <a:srgbClr val="EAD22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BFC53-F7C1-46AC-A03B-40C656EE9C17}">
      <dsp:nvSpPr>
        <dsp:cNvPr id="0" name=""/>
        <dsp:cNvSpPr/>
      </dsp:nvSpPr>
      <dsp:spPr>
        <a:xfrm>
          <a:off x="4400612" y="1616769"/>
          <a:ext cx="1259020" cy="83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Decision Making</a:t>
          </a:r>
        </a:p>
      </dsp:txBody>
      <dsp:txXfrm>
        <a:off x="4400612" y="1616769"/>
        <a:ext cx="1259020" cy="830460"/>
      </dsp:txXfrm>
    </dsp:sp>
    <dsp:sp modelId="{F5C38A84-AD5E-4B9B-954B-99D9C9DA6828}">
      <dsp:nvSpPr>
        <dsp:cNvPr id="0" name=""/>
        <dsp:cNvSpPr/>
      </dsp:nvSpPr>
      <dsp:spPr>
        <a:xfrm>
          <a:off x="1144974" y="1708"/>
          <a:ext cx="4060582" cy="4060582"/>
        </a:xfrm>
        <a:prstGeom prst="circularArrow">
          <a:avLst>
            <a:gd name="adj1" fmla="val 3988"/>
            <a:gd name="adj2" fmla="val 250168"/>
            <a:gd name="adj3" fmla="val 2147035"/>
            <a:gd name="adj4" fmla="val 776155"/>
            <a:gd name="adj5" fmla="val 4653"/>
          </a:avLst>
        </a:prstGeom>
        <a:solidFill>
          <a:srgbClr val="EAD222"/>
        </a:solidFill>
        <a:ln w="25400" cap="flat" cmpd="sng" algn="ctr">
          <a:solidFill>
            <a:srgbClr val="EAD22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A9842-4381-4157-B6CA-87ACB6C5AE08}">
      <dsp:nvSpPr>
        <dsp:cNvPr id="0" name=""/>
        <dsp:cNvSpPr/>
      </dsp:nvSpPr>
      <dsp:spPr>
        <a:xfrm>
          <a:off x="3406784" y="3223122"/>
          <a:ext cx="1391819" cy="83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Respect</a:t>
          </a:r>
        </a:p>
      </dsp:txBody>
      <dsp:txXfrm>
        <a:off x="3406784" y="3223122"/>
        <a:ext cx="1391819" cy="830460"/>
      </dsp:txXfrm>
    </dsp:sp>
    <dsp:sp modelId="{2D4C9218-7C37-4DE1-A490-0E75369E61AF}">
      <dsp:nvSpPr>
        <dsp:cNvPr id="0" name=""/>
        <dsp:cNvSpPr/>
      </dsp:nvSpPr>
      <dsp:spPr>
        <a:xfrm>
          <a:off x="1144974" y="1708"/>
          <a:ext cx="4060582" cy="4060582"/>
        </a:xfrm>
        <a:prstGeom prst="circularArrow">
          <a:avLst>
            <a:gd name="adj1" fmla="val 3988"/>
            <a:gd name="adj2" fmla="val 250168"/>
            <a:gd name="adj3" fmla="val 5580045"/>
            <a:gd name="adj4" fmla="val 4969787"/>
            <a:gd name="adj5" fmla="val 4653"/>
          </a:avLst>
        </a:prstGeom>
        <a:solidFill>
          <a:srgbClr val="EAD222"/>
        </a:solidFill>
        <a:ln w="25400" cap="flat" cmpd="sng" algn="ctr">
          <a:solidFill>
            <a:srgbClr val="EAD22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9D3E8-0FE1-47E4-A505-CDC1FFF5BD9F}">
      <dsp:nvSpPr>
        <dsp:cNvPr id="0" name=""/>
        <dsp:cNvSpPr/>
      </dsp:nvSpPr>
      <dsp:spPr>
        <a:xfrm>
          <a:off x="1551928" y="3223122"/>
          <a:ext cx="1391819" cy="83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Voice</a:t>
          </a:r>
        </a:p>
      </dsp:txBody>
      <dsp:txXfrm>
        <a:off x="1551928" y="3223122"/>
        <a:ext cx="1391819" cy="830460"/>
      </dsp:txXfrm>
    </dsp:sp>
    <dsp:sp modelId="{E69249BA-D110-47FA-97A6-46791551DC2B}">
      <dsp:nvSpPr>
        <dsp:cNvPr id="0" name=""/>
        <dsp:cNvSpPr/>
      </dsp:nvSpPr>
      <dsp:spPr>
        <a:xfrm>
          <a:off x="1144974" y="1708"/>
          <a:ext cx="4060582" cy="4060582"/>
        </a:xfrm>
        <a:prstGeom prst="circularArrow">
          <a:avLst>
            <a:gd name="adj1" fmla="val 3988"/>
            <a:gd name="adj2" fmla="val 250168"/>
            <a:gd name="adj3" fmla="val 9773676"/>
            <a:gd name="adj4" fmla="val 8402797"/>
            <a:gd name="adj5" fmla="val 4653"/>
          </a:avLst>
        </a:prstGeom>
        <a:solidFill>
          <a:srgbClr val="EAD222"/>
        </a:solidFill>
        <a:ln w="25400" cap="flat" cmpd="sng" algn="ctr">
          <a:solidFill>
            <a:srgbClr val="EAD22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0D2A1-667C-42CD-A85C-7DA75DB3B987}">
      <dsp:nvSpPr>
        <dsp:cNvPr id="0" name=""/>
        <dsp:cNvSpPr/>
      </dsp:nvSpPr>
      <dsp:spPr>
        <a:xfrm>
          <a:off x="436367" y="1616769"/>
          <a:ext cx="1768084" cy="83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Empowerment</a:t>
          </a:r>
        </a:p>
      </dsp:txBody>
      <dsp:txXfrm>
        <a:off x="436367" y="1616769"/>
        <a:ext cx="1768084" cy="830460"/>
      </dsp:txXfrm>
    </dsp:sp>
    <dsp:sp modelId="{2F1514B6-57CE-4F93-B320-2218032C1355}">
      <dsp:nvSpPr>
        <dsp:cNvPr id="0" name=""/>
        <dsp:cNvSpPr/>
      </dsp:nvSpPr>
      <dsp:spPr>
        <a:xfrm>
          <a:off x="1144974" y="1708"/>
          <a:ext cx="4060582" cy="4060582"/>
        </a:xfrm>
        <a:prstGeom prst="circularArrow">
          <a:avLst>
            <a:gd name="adj1" fmla="val 3988"/>
            <a:gd name="adj2" fmla="val 250168"/>
            <a:gd name="adj3" fmla="val 12947035"/>
            <a:gd name="adj4" fmla="val 11576155"/>
            <a:gd name="adj5" fmla="val 4653"/>
          </a:avLst>
        </a:prstGeom>
        <a:solidFill>
          <a:srgbClr val="EAD222"/>
        </a:solidFill>
        <a:ln w="25400" cap="flat" cmpd="sng" algn="ctr">
          <a:solidFill>
            <a:srgbClr val="EAD22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6B6E3-3EB6-410C-A15A-A3E1C8868A9A}">
      <dsp:nvSpPr>
        <dsp:cNvPr id="0" name=""/>
        <dsp:cNvSpPr/>
      </dsp:nvSpPr>
      <dsp:spPr>
        <a:xfrm>
          <a:off x="1551928" y="10416"/>
          <a:ext cx="1391819" cy="83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Privacy</a:t>
          </a:r>
        </a:p>
      </dsp:txBody>
      <dsp:txXfrm>
        <a:off x="1551928" y="10416"/>
        <a:ext cx="1391819" cy="830460"/>
      </dsp:txXfrm>
    </dsp:sp>
    <dsp:sp modelId="{19BF508B-F699-4EF3-A0FF-043F0CF5F4B3}">
      <dsp:nvSpPr>
        <dsp:cNvPr id="0" name=""/>
        <dsp:cNvSpPr/>
      </dsp:nvSpPr>
      <dsp:spPr>
        <a:xfrm>
          <a:off x="1144974" y="1708"/>
          <a:ext cx="4060582" cy="4060582"/>
        </a:xfrm>
        <a:prstGeom prst="circularArrow">
          <a:avLst>
            <a:gd name="adj1" fmla="val 3988"/>
            <a:gd name="adj2" fmla="val 250168"/>
            <a:gd name="adj3" fmla="val 16380045"/>
            <a:gd name="adj4" fmla="val 15769787"/>
            <a:gd name="adj5" fmla="val 4653"/>
          </a:avLst>
        </a:prstGeom>
        <a:solidFill>
          <a:srgbClr val="EAD222"/>
        </a:solidFill>
        <a:ln w="25400" cap="flat" cmpd="sng" algn="ctr">
          <a:solidFill>
            <a:srgbClr val="EAD22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15366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7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244F51F-B643-471C-85BA-E7B87A7A281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991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2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“policies, processes &amp; </a:t>
            </a:r>
            <a:b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 required for planning &amp; execution</a:t>
            </a:r>
            <a:b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core business area of an organization”</a:t>
            </a:r>
          </a:p>
          <a:p>
            <a:pPr marL="228600" indent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2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System “</a:t>
            </a:r>
            <a: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formalized system that documents </a:t>
            </a:r>
            <a:b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processes, procedures &amp; responsibilities for </a:t>
            </a:r>
            <a:b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achieving quality policies &amp; objectives”</a:t>
            </a:r>
            <a:r>
              <a:rPr lang="en-GB" sz="12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28600" indent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2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Assurance </a:t>
            </a:r>
            <a: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“part of quality management focused </a:t>
            </a:r>
            <a:b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providing confidence that quality requirements </a:t>
            </a:r>
            <a:b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fulfilled” </a:t>
            </a:r>
          </a:p>
          <a:p>
            <a:pPr marL="22860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2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Control “</a:t>
            </a:r>
            <a: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on fulfilling quality requirements</a:t>
            </a:r>
            <a:r>
              <a:rPr lang="en-GB" sz="12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br>
              <a:rPr lang="en-GB" sz="12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checking, identifying; a moment in time, leading to change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44F51F-B643-471C-85BA-E7B87A7A2815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29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2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“policies, processes &amp; </a:t>
            </a:r>
            <a:b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 required for planning &amp; execution</a:t>
            </a:r>
            <a:b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core business area of an organization”</a:t>
            </a:r>
          </a:p>
          <a:p>
            <a:pPr marL="228600" indent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2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System “</a:t>
            </a:r>
            <a: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formalized system that documents </a:t>
            </a:r>
            <a:b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processes, procedures &amp; responsibilities for </a:t>
            </a:r>
            <a:b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achieving quality policies &amp; objectives”</a:t>
            </a:r>
            <a:r>
              <a:rPr lang="en-GB" sz="12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28600" indent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2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Assurance </a:t>
            </a:r>
            <a: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“part of quality management focused </a:t>
            </a:r>
            <a:b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providing confidence that quality requirements </a:t>
            </a:r>
            <a:b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fulfilled” </a:t>
            </a:r>
          </a:p>
          <a:p>
            <a:pPr marL="22860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2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Control “</a:t>
            </a:r>
            <a:r>
              <a:rPr lang="en-GB" sz="1200" i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on fulfilling quality requirements</a:t>
            </a:r>
            <a:r>
              <a:rPr lang="en-GB" sz="12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br>
              <a:rPr lang="en-GB" sz="12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checking, identifying; a moment in time, leading to change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44F51F-B643-471C-85BA-E7B87A7A281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274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44F51F-B643-471C-85BA-E7B87A7A2815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641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</a:rPr>
              <a:t>‘Privacy’ is very important to respondents at 80%, with ‘Quality of Life Improvement’ second at 69%, and ‘Planning &amp; Delivery’ third at 63%. </a:t>
            </a:r>
          </a:p>
          <a:p>
            <a:r>
              <a:rPr lang="en-GB" sz="12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</a:rPr>
              <a:t>86% of respondents stated that it is very important that Staff ‘Treat them with Respect’ and ‘Can do their jobs well’</a:t>
            </a:r>
            <a:endParaRPr lang="en-GB" sz="1200" dirty="0">
              <a:latin typeface="Segoe UI Light" panose="020B0502040204020203" pitchFamily="34" charset="0"/>
              <a:ea typeface="Times New Roman" panose="02020603050405020304" pitchFamily="18" charset="0"/>
            </a:endParaRPr>
          </a:p>
          <a:p>
            <a:endParaRPr lang="et-EE" dirty="0"/>
          </a:p>
          <a:p>
            <a:endParaRPr lang="en-GB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12C72-3BAA-4905-A9EE-EA2DD87AAC2B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8903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</a:rPr>
              <a:t>‘Privacy’ is very important to respondents at 80%, with ‘Quality of Life Improvement’ second at 69%, and ‘Planning &amp; Delivery’ third at 63%. </a:t>
            </a:r>
          </a:p>
          <a:p>
            <a:r>
              <a:rPr lang="en-GB" sz="12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</a:rPr>
              <a:t>86% of respondents stated that it is very important that Staff ‘Treat them with Respect’ and ‘Can do their jobs well’</a:t>
            </a:r>
            <a:endParaRPr lang="en-GB" sz="1200" dirty="0">
              <a:latin typeface="Segoe UI Light" panose="020B0502040204020203" pitchFamily="34" charset="0"/>
              <a:ea typeface="Times New Roman" panose="02020603050405020304" pitchFamily="18" charset="0"/>
            </a:endParaRPr>
          </a:p>
          <a:p>
            <a:endParaRPr lang="et-EE" dirty="0"/>
          </a:p>
          <a:p>
            <a:endParaRPr lang="en-GB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12C72-3BAA-4905-A9EE-EA2DD87AAC2B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5917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44F51F-B643-471C-85BA-E7B87A7A2815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39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729" y="5591175"/>
            <a:ext cx="254529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455747" y="1557338"/>
            <a:ext cx="8939477" cy="0"/>
          </a:xfrm>
          <a:prstGeom prst="line">
            <a:avLst/>
          </a:prstGeom>
          <a:noFill/>
          <a:ln w="72009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686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433389" y="404816"/>
            <a:ext cx="6002073" cy="865187"/>
          </a:xfrm>
        </p:spPr>
        <p:txBody>
          <a:bodyPr lIns="0" tIns="0" rIns="0" bIns="0"/>
          <a:lstStyle>
            <a:lvl1pPr>
              <a:defRPr sz="3600"/>
            </a:lvl1pPr>
          </a:lstStyle>
          <a:p>
            <a:r>
              <a:rPr lang="en-US"/>
              <a:t>Titelstijl van model bewerken</a:t>
            </a:r>
          </a:p>
        </p:txBody>
      </p:sp>
      <p:sp>
        <p:nvSpPr>
          <p:cNvPr id="28687" name="Rectangle 15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7341" y="1676400"/>
            <a:ext cx="358748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Klik om de titelstijl van het model te bewerken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7059745" y="1700215"/>
            <a:ext cx="2545292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C48560B-46B5-49EC-B7FA-96609C7181D5}" type="datetime1">
              <a:rPr lang="en-US"/>
              <a:pPr>
                <a:defRPr/>
              </a:pPr>
              <a:t>10/24/2024</a:t>
            </a:fld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888568" y="1989141"/>
            <a:ext cx="3761185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Name of the Event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166374" y="401641"/>
            <a:ext cx="2244328" cy="5724525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31668" y="401641"/>
            <a:ext cx="6569604" cy="5724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84729" y="1628775"/>
            <a:ext cx="4285721" cy="280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35551" y="1628775"/>
            <a:ext cx="4285721" cy="280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116499" y="401641"/>
            <a:ext cx="2227131" cy="40354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31668" y="401641"/>
            <a:ext cx="6519730" cy="40354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84729" y="1628775"/>
            <a:ext cx="4285721" cy="280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35551" y="1628775"/>
            <a:ext cx="4285721" cy="280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Titelstijl van model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116499" y="401641"/>
            <a:ext cx="2227131" cy="40354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31668" y="401641"/>
            <a:ext cx="6519730" cy="40354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84729" y="1628775"/>
            <a:ext cx="4285721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35551" y="1628775"/>
            <a:ext cx="4285721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116499" y="401641"/>
            <a:ext cx="2227131" cy="5259387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31668" y="401641"/>
            <a:ext cx="6519730" cy="525938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93238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Sleep de afbeelding naar de tijdelijke aanduiding of klik op het pictogram als u een afbeelding wilt toevoegen</a:t>
            </a:r>
            <a:endParaRPr lang="en-GB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31670" y="401639"/>
            <a:ext cx="8966994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</a:t>
            </a:r>
            <a:br>
              <a:rPr lang="en-US"/>
            </a:br>
            <a:r>
              <a:rPr lang="en-US"/>
              <a:t>style</a:t>
            </a:r>
          </a:p>
        </p:txBody>
      </p:sp>
      <p:pic>
        <p:nvPicPr>
          <p:cNvPr id="1027" name="Picture 9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4729" y="5591175"/>
            <a:ext cx="254529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2" descr="ppt-p1_imag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466" y="1557338"/>
            <a:ext cx="8941197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455747" y="1557338"/>
            <a:ext cx="8939477" cy="0"/>
          </a:xfrm>
          <a:prstGeom prst="line">
            <a:avLst/>
          </a:prstGeom>
          <a:noFill/>
          <a:ln w="72009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455747" y="4797425"/>
            <a:ext cx="8939477" cy="0"/>
          </a:xfrm>
          <a:prstGeom prst="line">
            <a:avLst/>
          </a:prstGeom>
          <a:noFill/>
          <a:ln w="72009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21" r:id="rId2"/>
    <p:sldLayoutId id="2147483720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14" r:id="rId9"/>
    <p:sldLayoutId id="2147483713" r:id="rId10"/>
    <p:sldLayoutId id="214748371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10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10E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10E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10E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10E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10E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10E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10E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10E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100000"/>
        </a:spcBef>
        <a:spcAft>
          <a:spcPct val="0"/>
        </a:spcAft>
        <a:buClr>
          <a:srgbClr val="F8991D"/>
        </a:buClr>
        <a:buChar char="•"/>
        <a:defRPr sz="3200" b="1">
          <a:solidFill>
            <a:srgbClr val="003E4D"/>
          </a:solidFill>
          <a:latin typeface="+mn-lt"/>
          <a:ea typeface="+mn-ea"/>
          <a:cs typeface="+mn-cs"/>
        </a:defRPr>
      </a:lvl1pPr>
      <a:lvl2pPr marL="990600" indent="-533400" algn="l" rtl="0" eaLnBrk="1" fontAlgn="base" hangingPunct="1">
        <a:lnSpc>
          <a:spcPct val="150000"/>
        </a:lnSpc>
        <a:spcBef>
          <a:spcPct val="0"/>
        </a:spcBef>
        <a:spcAft>
          <a:spcPct val="100000"/>
        </a:spcAft>
        <a:buClr>
          <a:srgbClr val="F8991D"/>
        </a:buClr>
        <a:buAutoNum type="arabicPeriod"/>
        <a:defRPr sz="1700">
          <a:solidFill>
            <a:schemeClr val="tx1"/>
          </a:solidFill>
          <a:latin typeface="+mn-lt"/>
        </a:defRPr>
      </a:lvl2pPr>
      <a:lvl3pPr marL="1371600" indent="-457200" algn="l" rtl="0" eaLnBrk="1" fontAlgn="base" hangingPunct="1">
        <a:spcBef>
          <a:spcPct val="20000"/>
        </a:spcBef>
        <a:spcAft>
          <a:spcPct val="100000"/>
        </a:spcAft>
        <a:buClr>
          <a:srgbClr val="F8991D"/>
        </a:buClr>
        <a:buAutoNum type="arabicPeriod"/>
        <a:defRPr sz="1700">
          <a:solidFill>
            <a:schemeClr val="tx1"/>
          </a:solidFill>
          <a:latin typeface="+mn-lt"/>
        </a:defRPr>
      </a:lvl3pPr>
      <a:lvl4pPr marL="1752600" indent="-381000" algn="l" rtl="0" eaLnBrk="1" fontAlgn="base" hangingPunct="1">
        <a:spcBef>
          <a:spcPct val="20000"/>
        </a:spcBef>
        <a:spcAft>
          <a:spcPct val="100000"/>
        </a:spcAft>
        <a:buClr>
          <a:srgbClr val="F8991D"/>
        </a:buClr>
        <a:buAutoNum type="arabicPeriod"/>
        <a:defRPr sz="1700">
          <a:solidFill>
            <a:schemeClr val="tx1"/>
          </a:solidFill>
          <a:latin typeface="+mn-lt"/>
        </a:defRPr>
      </a:lvl4pPr>
      <a:lvl5pPr marL="2209800" indent="-381000" algn="l" rtl="0" eaLnBrk="1" fontAlgn="base" hangingPunct="1">
        <a:spcBef>
          <a:spcPct val="20000"/>
        </a:spcBef>
        <a:spcAft>
          <a:spcPct val="100000"/>
        </a:spcAft>
        <a:buClr>
          <a:srgbClr val="F8991D"/>
        </a:buClr>
        <a:buAutoNum type="arabicPeriod"/>
        <a:defRPr sz="1700">
          <a:solidFill>
            <a:schemeClr val="tx1"/>
          </a:solidFill>
          <a:latin typeface="+mn-lt"/>
        </a:defRPr>
      </a:lvl5pPr>
      <a:lvl6pPr marL="2667000" indent="-381000" algn="l" rtl="0" eaLnBrk="1" fontAlgn="base" hangingPunct="1">
        <a:spcBef>
          <a:spcPct val="20000"/>
        </a:spcBef>
        <a:spcAft>
          <a:spcPct val="100000"/>
        </a:spcAft>
        <a:buClr>
          <a:srgbClr val="F8991D"/>
        </a:buClr>
        <a:buAutoNum type="arabicPeriod"/>
        <a:defRPr sz="17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100000"/>
        </a:spcAft>
        <a:buClr>
          <a:srgbClr val="F8991D"/>
        </a:buClr>
        <a:buAutoNum type="arabicPeriod"/>
        <a:defRPr sz="17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100000"/>
        </a:spcAft>
        <a:buClr>
          <a:srgbClr val="F8991D"/>
        </a:buClr>
        <a:buAutoNum type="arabicPeriod"/>
        <a:defRPr sz="17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100000"/>
        </a:spcAft>
        <a:buClr>
          <a:srgbClr val="F8991D"/>
        </a:buClr>
        <a:buAutoNum type="arabicPeriod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670" y="401639"/>
            <a:ext cx="891196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  <a:br>
              <a:rPr lang="en-US"/>
            </a:br>
            <a:r>
              <a:rPr lang="en-US"/>
              <a:t>style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729" y="1628775"/>
            <a:ext cx="873654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pic>
        <p:nvPicPr>
          <p:cNvPr id="2052" name="Picture 7" descr="logo couleur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4729" y="5591175"/>
            <a:ext cx="254529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8" descr="image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49650" y="4652963"/>
            <a:ext cx="586449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455747" y="1557338"/>
            <a:ext cx="8939477" cy="0"/>
          </a:xfrm>
          <a:prstGeom prst="line">
            <a:avLst/>
          </a:prstGeom>
          <a:noFill/>
          <a:ln w="72009">
            <a:solidFill>
              <a:srgbClr val="FFC1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0" r:id="rId3"/>
    <p:sldLayoutId id="2147483729" r:id="rId4"/>
    <p:sldLayoutId id="2147483728" r:id="rId5"/>
    <p:sldLayoutId id="2147483727" r:id="rId6"/>
    <p:sldLayoutId id="2147483726" r:id="rId7"/>
    <p:sldLayoutId id="2147483725" r:id="rId8"/>
    <p:sldLayoutId id="2147483724" r:id="rId9"/>
    <p:sldLayoutId id="2147483723" r:id="rId10"/>
    <p:sldLayoutId id="21474837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65000"/>
        </a:spcBef>
        <a:spcAft>
          <a:spcPct val="0"/>
        </a:spcAft>
        <a:buClr>
          <a:srgbClr val="005FA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65000"/>
        </a:spcBef>
        <a:spcAft>
          <a:spcPct val="0"/>
        </a:spcAft>
        <a:buClr>
          <a:srgbClr val="FFC10E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05000"/>
        </a:lnSpc>
        <a:spcBef>
          <a:spcPct val="65000"/>
        </a:spcBef>
        <a:spcAft>
          <a:spcPct val="0"/>
        </a:spcAft>
        <a:buClr>
          <a:srgbClr val="0071BB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05000"/>
        </a:lnSpc>
        <a:spcBef>
          <a:spcPct val="65000"/>
        </a:spcBef>
        <a:spcAft>
          <a:spcPct val="0"/>
        </a:spcAft>
        <a:buClr>
          <a:schemeClr val="tx1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­"/>
        <a:defRPr sz="17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17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17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17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670" y="401639"/>
            <a:ext cx="891196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  <a:br>
              <a:rPr lang="en-US"/>
            </a:br>
            <a:r>
              <a:rPr lang="en-US"/>
              <a:t>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729" y="1628775"/>
            <a:ext cx="873654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pic>
        <p:nvPicPr>
          <p:cNvPr id="3076" name="Picture 4" descr="logo couleur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4729" y="5591175"/>
            <a:ext cx="254529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2" name="Line 6"/>
          <p:cNvSpPr>
            <a:spLocks noChangeShapeType="1"/>
          </p:cNvSpPr>
          <p:nvPr/>
        </p:nvSpPr>
        <p:spPr bwMode="auto">
          <a:xfrm>
            <a:off x="455747" y="1557338"/>
            <a:ext cx="8939477" cy="0"/>
          </a:xfrm>
          <a:prstGeom prst="line">
            <a:avLst/>
          </a:prstGeom>
          <a:noFill/>
          <a:ln w="72009">
            <a:solidFill>
              <a:srgbClr val="FFC1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65000"/>
        </a:spcBef>
        <a:spcAft>
          <a:spcPct val="0"/>
        </a:spcAft>
        <a:buClr>
          <a:srgbClr val="005FA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65000"/>
        </a:spcBef>
        <a:spcAft>
          <a:spcPct val="0"/>
        </a:spcAft>
        <a:buClr>
          <a:srgbClr val="FFC10E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05000"/>
        </a:lnSpc>
        <a:spcBef>
          <a:spcPct val="65000"/>
        </a:spcBef>
        <a:spcAft>
          <a:spcPct val="0"/>
        </a:spcAft>
        <a:buClr>
          <a:srgbClr val="0071BB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05000"/>
        </a:lnSpc>
        <a:spcBef>
          <a:spcPct val="65000"/>
        </a:spcBef>
        <a:spcAft>
          <a:spcPct val="0"/>
        </a:spcAft>
        <a:buClr>
          <a:schemeClr val="tx1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­"/>
        <a:defRPr sz="17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17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17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17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670" y="401639"/>
            <a:ext cx="891196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  <a:br>
              <a:rPr lang="en-US"/>
            </a:br>
            <a:r>
              <a:rPr lang="en-US"/>
              <a:t>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729" y="1628775"/>
            <a:ext cx="873654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>
            <a:off x="455747" y="1557338"/>
            <a:ext cx="8939477" cy="0"/>
          </a:xfrm>
          <a:prstGeom prst="line">
            <a:avLst/>
          </a:prstGeom>
          <a:noFill/>
          <a:ln w="72009">
            <a:solidFill>
              <a:srgbClr val="FFC1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3" r:id="rId2"/>
    <p:sldLayoutId id="2147483752" r:id="rId3"/>
    <p:sldLayoutId id="2147483751" r:id="rId4"/>
    <p:sldLayoutId id="2147483750" r:id="rId5"/>
    <p:sldLayoutId id="2147483749" r:id="rId6"/>
    <p:sldLayoutId id="2147483748" r:id="rId7"/>
    <p:sldLayoutId id="2147483747" r:id="rId8"/>
    <p:sldLayoutId id="2147483746" r:id="rId9"/>
    <p:sldLayoutId id="2147483745" r:id="rId10"/>
    <p:sldLayoutId id="2147483744" r:id="rId11"/>
    <p:sldLayoutId id="21474837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5FA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65000"/>
        </a:spcBef>
        <a:spcAft>
          <a:spcPct val="0"/>
        </a:spcAft>
        <a:buClr>
          <a:srgbClr val="005FA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65000"/>
        </a:spcBef>
        <a:spcAft>
          <a:spcPct val="0"/>
        </a:spcAft>
        <a:buClr>
          <a:srgbClr val="FFC10E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05000"/>
        </a:lnSpc>
        <a:spcBef>
          <a:spcPct val="65000"/>
        </a:spcBef>
        <a:spcAft>
          <a:spcPct val="0"/>
        </a:spcAft>
        <a:buClr>
          <a:srgbClr val="0071BB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05000"/>
        </a:lnSpc>
        <a:spcBef>
          <a:spcPct val="65000"/>
        </a:spcBef>
        <a:spcAft>
          <a:spcPct val="0"/>
        </a:spcAft>
        <a:buClr>
          <a:schemeClr val="tx1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­"/>
        <a:defRPr sz="17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17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17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17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4729" y="5591175"/>
            <a:ext cx="254529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433389" y="476250"/>
            <a:ext cx="600207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br>
              <a:rPr lang="en-US" sz="3200">
                <a:solidFill>
                  <a:srgbClr val="FFC10E"/>
                </a:solidFill>
                <a:latin typeface="Arial Black" pitchFamily="34" charset="0"/>
              </a:rPr>
            </a:br>
            <a:r>
              <a:rPr lang="en-US" sz="3200">
                <a:solidFill>
                  <a:srgbClr val="FFC10E"/>
                </a:solidFill>
                <a:latin typeface="Arial Black" pitchFamily="34" charset="0"/>
              </a:rPr>
              <a:t>Thank you!</a:t>
            </a: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507341" y="1676400"/>
            <a:ext cx="4445661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r>
              <a:rPr lang="en-US" sz="2400" b="1">
                <a:solidFill>
                  <a:schemeClr val="bg1"/>
                </a:solidFill>
              </a:rPr>
              <a:t>www.equass.be</a:t>
            </a:r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455747" y="1557338"/>
            <a:ext cx="8939477" cy="0"/>
          </a:xfrm>
          <a:prstGeom prst="line">
            <a:avLst/>
          </a:prstGeom>
          <a:noFill/>
          <a:ln w="72009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4" r:id="rId2"/>
    <p:sldLayoutId id="2147483763" r:id="rId3"/>
    <p:sldLayoutId id="2147483762" r:id="rId4"/>
    <p:sldLayoutId id="2147483761" r:id="rId5"/>
    <p:sldLayoutId id="2147483760" r:id="rId6"/>
    <p:sldLayoutId id="2147483759" r:id="rId7"/>
    <p:sldLayoutId id="2147483758" r:id="rId8"/>
    <p:sldLayoutId id="2147483757" r:id="rId9"/>
    <p:sldLayoutId id="2147483756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E4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E4D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E4D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E4D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E4D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3E4D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3E4D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3E4D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3E4D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F6600"/>
        </a:buClr>
        <a:buChar char="•"/>
        <a:defRPr sz="1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DF0"/>
        </a:buClr>
        <a:buChar char="•"/>
        <a:defRPr sz="17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899FF"/>
        </a:buClr>
        <a:buChar char="•"/>
        <a:defRPr sz="17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­"/>
        <a:defRPr sz="17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17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17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17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quass@equass.b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4" Type="http://schemas.openxmlformats.org/officeDocument/2006/relationships/hyperlink" Target="mailto:ljones@equass.b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25636" y="2057400"/>
            <a:ext cx="7086600" cy="2441572"/>
          </a:xfrm>
        </p:spPr>
        <p:txBody>
          <a:bodyPr/>
          <a:lstStyle/>
          <a:p>
            <a:pPr algn="ctr"/>
            <a:r>
              <a:rPr lang="en-GB" dirty="0"/>
              <a:t>Key European Union initiatives for the disability sector, rehabilitation and social</a:t>
            </a:r>
            <a:br>
              <a:rPr lang="en-GB" dirty="0"/>
            </a:br>
            <a:r>
              <a:rPr lang="en-GB" dirty="0"/>
              <a:t>services of excellence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208C36-A0F5-4FBD-9DA5-3119FC26C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9186" y="4305300"/>
            <a:ext cx="3619500" cy="1752600"/>
          </a:xfrm>
        </p:spPr>
        <p:txBody>
          <a:bodyPr/>
          <a:lstStyle/>
          <a:p>
            <a:r>
              <a:rPr lang="en-US" sz="2300" b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October 2023</a:t>
            </a:r>
          </a:p>
          <a:p>
            <a:r>
              <a:rPr lang="en-US" sz="2300" b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Lisbon, Portugal</a:t>
            </a:r>
          </a:p>
          <a:p>
            <a:r>
              <a:rPr lang="en-US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Jones</a:t>
            </a:r>
          </a:p>
          <a:p>
            <a:r>
              <a:rPr lang="en-US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Consultant for EQUASS</a:t>
            </a:r>
            <a:endParaRPr lang="et-EE" sz="2300" dirty="0">
              <a:solidFill>
                <a:srgbClr val="005F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D48397-F11D-F806-4922-CA65B0761F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09"/>
          <a:stretch/>
        </p:blipFill>
        <p:spPr>
          <a:xfrm>
            <a:off x="6629400" y="228600"/>
            <a:ext cx="2476500" cy="990600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253238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01CEB-3035-93D8-A0FC-8F747B5E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Services &amp; Supports Highlighted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D828C-FABA-4E47-1C80-79A47D3AD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2209800"/>
            <a:ext cx="8736542" cy="40322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childhood intervention</a:t>
            </a:r>
          </a:p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intervention</a:t>
            </a:r>
          </a:p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budgets and direct payments</a:t>
            </a:r>
          </a:p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Assistance</a:t>
            </a:r>
          </a:p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support and mentoring</a:t>
            </a:r>
          </a:p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management</a:t>
            </a:r>
          </a:p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decision-making</a:t>
            </a:r>
          </a:p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Assistive Technology</a:t>
            </a:r>
          </a:p>
        </p:txBody>
      </p:sp>
    </p:spTree>
    <p:extLst>
      <p:ext uri="{BB962C8B-B14F-4D97-AF65-F5344CB8AC3E}">
        <p14:creationId xmlns:p14="http://schemas.microsoft.com/office/powerpoint/2010/main" val="2250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01CEB-3035-93D8-A0FC-8F747B5E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Quality Assurance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D828C-FABA-4E47-1C80-79A47D3AD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29" y="1981200"/>
            <a:ext cx="8736542" cy="40322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quality assurance, control, management, </a:t>
            </a:r>
            <a:b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principles, indicators, criteria &amp; how to develop them?</a:t>
            </a:r>
          </a:p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outcomes including quality of life</a:t>
            </a:r>
          </a:p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&amp; accessible quality control processes</a:t>
            </a:r>
          </a:p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Involving persons with disabilities in evaluation</a:t>
            </a:r>
          </a:p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monitoring &amp; continuous improvement approach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tools &amp; methods for the above</a:t>
            </a:r>
          </a:p>
        </p:txBody>
      </p:sp>
    </p:spTree>
    <p:extLst>
      <p:ext uri="{BB962C8B-B14F-4D97-AF65-F5344CB8AC3E}">
        <p14:creationId xmlns:p14="http://schemas.microsoft.com/office/powerpoint/2010/main" val="46992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0451D-307C-DEB1-6848-68E9A1C00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Disability Employment Package</a:t>
            </a:r>
            <a:br>
              <a:rPr lang="en-GB" dirty="0"/>
            </a:br>
            <a:r>
              <a:rPr lang="en-GB" dirty="0"/>
              <a:t>Key initiatives for </a:t>
            </a:r>
            <a:r>
              <a:rPr lang="en-GB"/>
              <a:t>quality services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4F8305-EAD4-DB98-3877-2137C4648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252" y="1752600"/>
            <a:ext cx="3814748" cy="539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D2ED31-6A2F-666C-8644-84751D2286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752600"/>
            <a:ext cx="3814748" cy="5395964"/>
          </a:xfrm>
          <a:prstGeom prst="rect">
            <a:avLst/>
          </a:prstGeom>
        </p:spPr>
      </p:pic>
      <p:pic>
        <p:nvPicPr>
          <p:cNvPr id="6" name="Picture 5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5F1DA7B7-29BC-71A3-8121-4612396162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444949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37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01CEB-3035-93D8-A0FC-8F747B5E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Guidance for independent living &amp; inclusion in the community (forthcoming, 2024)</a:t>
            </a:r>
            <a:br>
              <a:rPr lang="en-GB" sz="2600" dirty="0"/>
            </a:br>
            <a:br>
              <a:rPr lang="en-GB" sz="2600" dirty="0"/>
            </a:br>
            <a:br>
              <a:rPr lang="en-GB" sz="2600" dirty="0"/>
            </a:br>
            <a:r>
              <a:rPr lang="en-GB" sz="2600" dirty="0"/>
              <a:t>Key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D828C-FABA-4E47-1C80-79A47D3AD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0" y="1981200"/>
            <a:ext cx="4825471" cy="40322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care</a:t>
            </a:r>
          </a:p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assistance</a:t>
            </a:r>
          </a:p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Person-centred funding</a:t>
            </a:r>
          </a:p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</a:p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</a:t>
            </a:r>
          </a:p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</a:t>
            </a:r>
          </a:p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systems</a:t>
            </a:r>
          </a:p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Accessible mainstream services</a:t>
            </a:r>
          </a:p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 raising</a:t>
            </a:r>
          </a:p>
          <a:p>
            <a:pPr>
              <a:spcBef>
                <a:spcPts val="600"/>
              </a:spcBef>
            </a:pPr>
            <a:endParaRPr lang="en-GB" sz="2300" dirty="0">
              <a:solidFill>
                <a:srgbClr val="005F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90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01CEB-3035-93D8-A0FC-8F747B5E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Guidance on independent living</a:t>
            </a:r>
            <a:br>
              <a:rPr lang="en-GB" sz="2600" dirty="0"/>
            </a:br>
            <a:r>
              <a:rPr lang="en-GB" sz="2600" dirty="0"/>
              <a:t>Quality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D828C-FABA-4E47-1C80-79A47D3AD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70" y="1981200"/>
            <a:ext cx="8911960" cy="40322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assurance, rigorous quality standards &amp; evaluation, outcome &amp; impact measurement needed, particularly</a:t>
            </a:r>
          </a:p>
          <a:p>
            <a:pPr lvl="1"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to community-based care</a:t>
            </a:r>
          </a:p>
          <a:p>
            <a:pPr lvl="1"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CRPD compliance</a:t>
            </a:r>
          </a:p>
          <a:p>
            <a:pPr lvl="1"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&amp; community-based support services</a:t>
            </a:r>
          </a:p>
          <a:p>
            <a:pPr lvl="1"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against neglect and abuse</a:t>
            </a:r>
          </a:p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in terms of personal autonomy and self-determination</a:t>
            </a:r>
          </a:p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 to improve QoL</a:t>
            </a:r>
          </a:p>
          <a:p>
            <a:pPr>
              <a:spcBef>
                <a:spcPts val="6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61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2E40F-C86C-4F2B-BE65-28FB6111F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Thank you!</a:t>
            </a:r>
            <a:endParaRPr lang="et-EE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0550B-0D8E-4F6C-ADB7-C5308F3E0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" y="1905000"/>
            <a:ext cx="8496300" cy="3951288"/>
          </a:xfrm>
        </p:spPr>
        <p:txBody>
          <a:bodyPr/>
          <a:lstStyle/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dirty="0">
                <a:solidFill>
                  <a:srgbClr val="005FA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equass@equass.be</a:t>
            </a:r>
            <a:r>
              <a:rPr lang="en-GB" sz="4400" dirty="0">
                <a:solidFill>
                  <a:srgbClr val="005FA2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4400" dirty="0">
                <a:solidFill>
                  <a:srgbClr val="005FA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ljones@equass.be</a:t>
            </a:r>
            <a:endParaRPr lang="en-GB" sz="4400" dirty="0">
              <a:solidFill>
                <a:srgbClr val="005FA2"/>
              </a:solidFill>
            </a:endParaRPr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72264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8890-75B7-4342-9D5C-2B8302AA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Recommendation on access to affordable, high quality long-term care (EU,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1CDBD-2D60-44AA-A35D-7CA35D837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70" y="1484313"/>
            <a:ext cx="9398130" cy="4032250"/>
          </a:xfrm>
        </p:spPr>
        <p:txBody>
          <a:bodyPr/>
          <a:lstStyle/>
          <a:p>
            <a:pPr marL="971550" indent="-74295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300" dirty="0">
              <a:solidFill>
                <a:srgbClr val="005F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300" b="1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principles</a:t>
            </a:r>
          </a:p>
          <a:p>
            <a:pPr marL="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</a:p>
          <a:p>
            <a:pPr marL="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</a:p>
          <a:p>
            <a:pPr marL="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Person-centredness</a:t>
            </a:r>
          </a:p>
          <a:p>
            <a:pPr marL="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Comprehensiveness &amp; continuity</a:t>
            </a:r>
          </a:p>
          <a:p>
            <a:pPr marL="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outcomes</a:t>
            </a:r>
          </a:p>
          <a:p>
            <a:pPr marL="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</a:p>
          <a:p>
            <a:pPr marL="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Skilled &amp; competent workforce </a:t>
            </a:r>
          </a:p>
          <a:p>
            <a:pPr marL="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Healthy, safe, accessible &amp; environmentally sustainable facilities</a:t>
            </a:r>
          </a:p>
          <a:p>
            <a:pPr marL="228600" indent="0">
              <a:spcBef>
                <a:spcPts val="0"/>
              </a:spcBef>
              <a:spcAft>
                <a:spcPts val="0"/>
              </a:spcAft>
              <a:buNone/>
            </a:pPr>
            <a:endParaRPr lang="en-GB" sz="2300" dirty="0">
              <a:solidFill>
                <a:srgbClr val="005F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National quality framework &amp; enforced</a:t>
            </a:r>
            <a:endParaRPr lang="en-GB" sz="2300" dirty="0">
              <a:solidFill>
                <a:srgbClr val="005F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300" dirty="0">
              <a:solidFill>
                <a:srgbClr val="005F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300" b="0" dirty="0">
              <a:solidFill>
                <a:srgbClr val="005FA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t-EE" sz="2300" dirty="0"/>
          </a:p>
        </p:txBody>
      </p:sp>
    </p:spTree>
    <p:extLst>
      <p:ext uri="{BB962C8B-B14F-4D97-AF65-F5344CB8AC3E}">
        <p14:creationId xmlns:p14="http://schemas.microsoft.com/office/powerpoint/2010/main" val="60903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8890-75B7-4342-9D5C-2B8302AA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National governments committed to…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E4CED5D-26D9-1BDA-A972-DFB5BC6F51C9}"/>
              </a:ext>
            </a:extLst>
          </p:cNvPr>
          <p:cNvSpPr txBox="1">
            <a:spLocks/>
          </p:cNvSpPr>
          <p:nvPr/>
        </p:nvSpPr>
        <p:spPr bwMode="auto">
          <a:xfrm>
            <a:off x="431670" y="1412875"/>
            <a:ext cx="891196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5000"/>
              </a:lnSpc>
              <a:spcBef>
                <a:spcPct val="65000"/>
              </a:spcBef>
              <a:spcAft>
                <a:spcPct val="0"/>
              </a:spcAft>
              <a:buClr>
                <a:srgbClr val="005FA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5000"/>
              </a:lnSpc>
              <a:spcBef>
                <a:spcPct val="65000"/>
              </a:spcBef>
              <a:spcAft>
                <a:spcPct val="0"/>
              </a:spcAft>
              <a:buClr>
                <a:srgbClr val="FFC10E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5000"/>
              </a:lnSpc>
              <a:spcBef>
                <a:spcPct val="65000"/>
              </a:spcBef>
              <a:spcAft>
                <a:spcPct val="0"/>
              </a:spcAft>
              <a:buClr>
                <a:srgbClr val="0071BB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5000"/>
              </a:lnSpc>
              <a:spcBef>
                <a:spcPct val="6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17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17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17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17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97155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300" kern="0" dirty="0">
              <a:solidFill>
                <a:srgbClr val="005F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</a:pPr>
            <a:r>
              <a:rPr lang="en-GB" sz="2300" kern="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home &amp; community-based care</a:t>
            </a:r>
          </a:p>
          <a:p>
            <a:pPr marL="5715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</a:pPr>
            <a:r>
              <a:rPr lang="en-GB" sz="2300" kern="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Rolling out AT &amp; digital solutions for autonomy, independent living, accessibility of services</a:t>
            </a:r>
          </a:p>
          <a:p>
            <a:pPr marL="5715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</a:pPr>
            <a:r>
              <a:rPr lang="en-GB" sz="2300" kern="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Incentives to go beyond minimum quality standards, </a:t>
            </a:r>
          </a:p>
          <a:p>
            <a:pPr marL="5715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</a:pPr>
            <a:r>
              <a:rPr lang="en-GB" sz="2300" kern="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Allocate resources for quality assurance, </a:t>
            </a:r>
          </a:p>
          <a:p>
            <a:pPr marL="5715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</a:pPr>
            <a:r>
              <a:rPr lang="en-GB" sz="2300" kern="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requirements for quality into public procurement, </a:t>
            </a:r>
          </a:p>
          <a:p>
            <a:pPr marL="5715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</a:pPr>
            <a:r>
              <a:rPr lang="en-GB" sz="2300" kern="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employment quality</a:t>
            </a:r>
          </a:p>
          <a:p>
            <a:pPr marL="5715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</a:pPr>
            <a:r>
              <a:rPr lang="en-GB" sz="2300" kern="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Professionalise care workers</a:t>
            </a:r>
          </a:p>
          <a:p>
            <a:pPr marL="5715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</a:pPr>
            <a:r>
              <a:rPr lang="en-GB" sz="2300" kern="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informal carers</a:t>
            </a:r>
          </a:p>
          <a:p>
            <a:pPr marL="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GB" sz="2300" kern="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LTC coordinator</a:t>
            </a:r>
          </a:p>
          <a:p>
            <a:pPr marL="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endParaRPr lang="en-GB" sz="2300" kern="0" dirty="0">
              <a:solidFill>
                <a:srgbClr val="005F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endParaRPr lang="en-GB" sz="2300" kern="0" dirty="0">
              <a:solidFill>
                <a:srgbClr val="005F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endParaRPr lang="en-GB" sz="2300" kern="0" dirty="0">
              <a:solidFill>
                <a:srgbClr val="005F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endParaRPr lang="en-GB" sz="2300" kern="0" dirty="0">
              <a:solidFill>
                <a:srgbClr val="005F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2300" kern="0" dirty="0">
              <a:solidFill>
                <a:srgbClr val="005F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300" kern="0" dirty="0">
              <a:solidFill>
                <a:srgbClr val="005F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et-EE" sz="2300" kern="0" dirty="0"/>
          </a:p>
        </p:txBody>
      </p:sp>
    </p:spTree>
    <p:extLst>
      <p:ext uri="{BB962C8B-B14F-4D97-AF65-F5344CB8AC3E}">
        <p14:creationId xmlns:p14="http://schemas.microsoft.com/office/powerpoint/2010/main" val="214031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8890-75B7-4342-9D5C-2B8302AA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Country implementation reports (2024)</a:t>
            </a:r>
            <a:br>
              <a:rPr lang="en-GB" sz="2600" dirty="0"/>
            </a:br>
            <a:r>
              <a:rPr lang="en-GB" sz="2600" dirty="0"/>
              <a:t>Portugal’s report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E4CED5D-26D9-1BDA-A972-DFB5BC6F51C9}"/>
              </a:ext>
            </a:extLst>
          </p:cNvPr>
          <p:cNvSpPr txBox="1">
            <a:spLocks/>
          </p:cNvSpPr>
          <p:nvPr/>
        </p:nvSpPr>
        <p:spPr bwMode="auto">
          <a:xfrm>
            <a:off x="431670" y="1987550"/>
            <a:ext cx="891196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5000"/>
              </a:lnSpc>
              <a:spcBef>
                <a:spcPct val="65000"/>
              </a:spcBef>
              <a:spcAft>
                <a:spcPct val="0"/>
              </a:spcAft>
              <a:buClr>
                <a:srgbClr val="005FA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5000"/>
              </a:lnSpc>
              <a:spcBef>
                <a:spcPct val="65000"/>
              </a:spcBef>
              <a:spcAft>
                <a:spcPct val="0"/>
              </a:spcAft>
              <a:buClr>
                <a:srgbClr val="FFC10E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5000"/>
              </a:lnSpc>
              <a:spcBef>
                <a:spcPct val="65000"/>
              </a:spcBef>
              <a:spcAft>
                <a:spcPct val="0"/>
              </a:spcAft>
              <a:buClr>
                <a:srgbClr val="0071BB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5000"/>
              </a:lnSpc>
              <a:spcBef>
                <a:spcPct val="6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17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17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17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17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GB" sz="2300" kern="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Providers can’t allocate the proper resources for quality management</a:t>
            </a:r>
          </a:p>
          <a:p>
            <a:pPr marL="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GB" sz="2300" kern="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Considering new financing model with incentives allocated to a quality control system</a:t>
            </a:r>
          </a:p>
          <a:p>
            <a:pPr marL="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GB" sz="2300" kern="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Indicators related to autonomous life &amp; inclusion in  community &amp; different types of care not put into place yet</a:t>
            </a:r>
          </a:p>
          <a:p>
            <a:pPr marL="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GB" sz="2300" kern="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Initiatives outlined in Active and Healthy Aging Action Plan 2023-26</a:t>
            </a:r>
          </a:p>
        </p:txBody>
      </p:sp>
      <p:pic>
        <p:nvPicPr>
          <p:cNvPr id="4" name="Picture 3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907923BD-C0AC-6EF3-8CA6-C8D38F6BCA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953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7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7787690"/>
              </p:ext>
            </p:extLst>
          </p:nvPr>
        </p:nvGraphicFramePr>
        <p:xfrm>
          <a:off x="220616" y="3733799"/>
          <a:ext cx="10310812" cy="321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14116CEA-5C5D-DE51-7F9E-339D37CB2D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52400"/>
            <a:ext cx="4286250" cy="1514475"/>
          </a:xfrm>
          <a:prstGeom prst="rect">
            <a:avLst/>
          </a:prstGeom>
        </p:spPr>
      </p:pic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1CF291E-F390-D9B0-46A0-104D04E97A9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71" y="4693990"/>
            <a:ext cx="1899129" cy="1899129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E7753F5-09A5-6C94-2372-57879F28C3D2}"/>
              </a:ext>
            </a:extLst>
          </p:cNvPr>
          <p:cNvSpPr txBox="1">
            <a:spLocks/>
          </p:cNvSpPr>
          <p:nvPr/>
        </p:nvSpPr>
        <p:spPr>
          <a:xfrm>
            <a:off x="584729" y="1981200"/>
            <a:ext cx="7721071" cy="40322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05000"/>
              </a:lnSpc>
              <a:spcBef>
                <a:spcPct val="65000"/>
              </a:spcBef>
              <a:spcAft>
                <a:spcPct val="0"/>
              </a:spcAft>
              <a:buClr>
                <a:srgbClr val="005FA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5000"/>
              </a:lnSpc>
              <a:spcBef>
                <a:spcPct val="65000"/>
              </a:spcBef>
              <a:spcAft>
                <a:spcPct val="0"/>
              </a:spcAft>
              <a:buClr>
                <a:srgbClr val="FFC10E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5000"/>
              </a:lnSpc>
              <a:spcBef>
                <a:spcPct val="65000"/>
              </a:spcBef>
              <a:spcAft>
                <a:spcPct val="0"/>
              </a:spcAft>
              <a:buClr>
                <a:srgbClr val="0071BB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5000"/>
              </a:lnSpc>
              <a:spcBef>
                <a:spcPct val="6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17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17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17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17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GB" sz="2300" kern="0" dirty="0">
                <a:solidFill>
                  <a:schemeClr val="accent2"/>
                </a:solidFill>
                <a:latin typeface="Aptos Light" panose="020B0004020202020204" pitchFamily="34" charset="0"/>
                <a:cs typeface="Arial" panose="020B0604020202020204" pitchFamily="34" charset="0"/>
              </a:rPr>
              <a:t>(EU, 2023)</a:t>
            </a:r>
          </a:p>
          <a:p>
            <a:pPr>
              <a:spcBef>
                <a:spcPts val="600"/>
              </a:spcBef>
            </a:pPr>
            <a:r>
              <a:rPr lang="en-GB" sz="2300" kern="0" dirty="0">
                <a:solidFill>
                  <a:schemeClr val="accent2"/>
                </a:solidFill>
                <a:latin typeface="Aptos Light" panose="020B0004020202020204" pitchFamily="34" charset="0"/>
                <a:cs typeface="Arial" panose="020B0604020202020204" pitchFamily="34" charset="0"/>
              </a:rPr>
              <a:t>Improving quality of VET &amp; care services </a:t>
            </a:r>
          </a:p>
          <a:p>
            <a:pPr>
              <a:spcBef>
                <a:spcPts val="600"/>
              </a:spcBef>
            </a:pPr>
            <a:r>
              <a:rPr lang="en-GB" sz="2300" kern="0" dirty="0">
                <a:solidFill>
                  <a:schemeClr val="accent2"/>
                </a:solidFill>
                <a:latin typeface="Aptos Light" panose="020B0004020202020204" pitchFamily="34" charset="0"/>
                <a:cs typeface="Arial" panose="020B0604020202020204" pitchFamily="34" charset="0"/>
              </a:rPr>
              <a:t>Focus on rights &amp; quality of life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en-GB" sz="2300" kern="0" dirty="0">
                <a:solidFill>
                  <a:schemeClr val="accent2"/>
                </a:solidFill>
                <a:latin typeface="Aptos Light" panose="020B0004020202020204" pitchFamily="34" charset="0"/>
                <a:cs typeface="Arial" panose="020B0604020202020204" pitchFamily="34" charset="0"/>
              </a:rPr>
              <a:t>Improving understanding of staff of quality issues &amp; principles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en-GB" sz="2300" kern="0" dirty="0">
                <a:solidFill>
                  <a:schemeClr val="accent2"/>
                </a:solidFill>
                <a:latin typeface="Aptos Light" panose="020B0004020202020204" pitchFamily="34" charset="0"/>
                <a:cs typeface="Arial" panose="020B0604020202020204" pitchFamily="34" charset="0"/>
              </a:rPr>
              <a:t>Reviewing EQUASS, ISO, EFQM, New Directions (IE)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300" kern="0" dirty="0">
                <a:solidFill>
                  <a:schemeClr val="accent2"/>
                </a:solidFill>
                <a:latin typeface="Aptos Light" panose="020B0004020202020204" pitchFamily="34" charset="0"/>
                <a:cs typeface="Arial" panose="020B0604020202020204" pitchFamily="34" charset="0"/>
              </a:rPr>
              <a:t>Research, focus groups, discussion</a:t>
            </a:r>
          </a:p>
          <a:p>
            <a:pPr marL="0" indent="0">
              <a:spcBef>
                <a:spcPts val="600"/>
              </a:spcBef>
              <a:buNone/>
            </a:pPr>
            <a:endParaRPr lang="en-GB" sz="2300" kern="0" dirty="0">
              <a:solidFill>
                <a:schemeClr val="accent2"/>
              </a:solidFill>
              <a:latin typeface="Aptos Light" panose="020B00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2400" b="1" kern="0" dirty="0">
                <a:solidFill>
                  <a:schemeClr val="accent2"/>
                </a:solidFill>
                <a:latin typeface="Aptos Light" panose="020B0004020202020204" pitchFamily="34" charset="0"/>
                <a:cs typeface="Arial" panose="020B0604020202020204" pitchFamily="34" charset="0"/>
              </a:rPr>
              <a:t>                          			           Recommendations: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400" b="1" kern="0" dirty="0">
                <a:solidFill>
                  <a:schemeClr val="accent2"/>
                </a:solidFill>
                <a:latin typeface="Aptos Light" panose="020B0004020202020204" pitchFamily="34" charset="0"/>
                <a:cs typeface="Arial" panose="020B0604020202020204" pitchFamily="34" charset="0"/>
              </a:rPr>
              <a:t>			 Resources for staff &amp; managers:</a:t>
            </a:r>
          </a:p>
          <a:p>
            <a:pPr>
              <a:spcBef>
                <a:spcPts val="600"/>
              </a:spcBef>
            </a:pPr>
            <a:endParaRPr lang="en-GB" sz="2300" kern="0" dirty="0">
              <a:solidFill>
                <a:srgbClr val="005FA2"/>
              </a:solidFill>
              <a:latin typeface="Aptos Light" panose="020B00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GB" sz="2300" kern="0" dirty="0">
              <a:solidFill>
                <a:srgbClr val="005FA2"/>
              </a:solidFill>
              <a:latin typeface="Aptos Light" panose="020B00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GB" kern="0" dirty="0">
              <a:latin typeface="Aptos Light" panose="020B00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7F2EBE-4C7C-1BDF-472C-FE9A4D1D2C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161" y="411484"/>
            <a:ext cx="3002659" cy="635178"/>
          </a:xfrm>
          <a:prstGeom prst="rect">
            <a:avLst/>
          </a:prstGeom>
        </p:spPr>
      </p:pic>
      <p:grpSp>
        <p:nvGrpSpPr>
          <p:cNvPr id="17" name="object 4">
            <a:extLst>
              <a:ext uri="{FF2B5EF4-FFF2-40B4-BE49-F238E27FC236}">
                <a16:creationId xmlns:a16="http://schemas.microsoft.com/office/drawing/2014/main" id="{84281246-BEE2-92EB-4838-D27549834F19}"/>
              </a:ext>
            </a:extLst>
          </p:cNvPr>
          <p:cNvGrpSpPr/>
          <p:nvPr/>
        </p:nvGrpSpPr>
        <p:grpSpPr>
          <a:xfrm>
            <a:off x="304800" y="5715000"/>
            <a:ext cx="914400" cy="845344"/>
            <a:chOff x="286765" y="361641"/>
            <a:chExt cx="3893820" cy="3893185"/>
          </a:xfrm>
        </p:grpSpPr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700CF6E2-8E30-17FF-1896-C2804AA147E4}"/>
                </a:ext>
              </a:extLst>
            </p:cNvPr>
            <p:cNvSpPr/>
            <p:nvPr/>
          </p:nvSpPr>
          <p:spPr>
            <a:xfrm>
              <a:off x="286765" y="361641"/>
              <a:ext cx="3893820" cy="3893185"/>
            </a:xfrm>
            <a:custGeom>
              <a:avLst/>
              <a:gdLst/>
              <a:ahLst/>
              <a:cxnLst/>
              <a:rect l="l" t="t" r="r" b="b"/>
              <a:pathLst>
                <a:path w="3893820" h="3893185">
                  <a:moveTo>
                    <a:pt x="1878355" y="0"/>
                  </a:moveTo>
                  <a:lnTo>
                    <a:pt x="1828045" y="1642"/>
                  </a:lnTo>
                  <a:lnTo>
                    <a:pt x="1778071" y="4616"/>
                  </a:lnTo>
                  <a:lnTo>
                    <a:pt x="1728450" y="8903"/>
                  </a:lnTo>
                  <a:lnTo>
                    <a:pt x="1679198" y="14487"/>
                  </a:lnTo>
                  <a:lnTo>
                    <a:pt x="1630331" y="21351"/>
                  </a:lnTo>
                  <a:lnTo>
                    <a:pt x="1581866" y="29478"/>
                  </a:lnTo>
                  <a:lnTo>
                    <a:pt x="1533818" y="38851"/>
                  </a:lnTo>
                  <a:lnTo>
                    <a:pt x="1486204" y="49453"/>
                  </a:lnTo>
                  <a:lnTo>
                    <a:pt x="1440365" y="60917"/>
                  </a:lnTo>
                  <a:lnTo>
                    <a:pt x="1394965" y="73509"/>
                  </a:lnTo>
                  <a:lnTo>
                    <a:pt x="1350017" y="87215"/>
                  </a:lnTo>
                  <a:lnTo>
                    <a:pt x="1305536" y="102019"/>
                  </a:lnTo>
                  <a:lnTo>
                    <a:pt x="1261538" y="117904"/>
                  </a:lnTo>
                  <a:lnTo>
                    <a:pt x="1218036" y="134857"/>
                  </a:lnTo>
                  <a:lnTo>
                    <a:pt x="1175045" y="152861"/>
                  </a:lnTo>
                  <a:lnTo>
                    <a:pt x="1132580" y="171900"/>
                  </a:lnTo>
                  <a:lnTo>
                    <a:pt x="1090655" y="191959"/>
                  </a:lnTo>
                  <a:lnTo>
                    <a:pt x="1049285" y="213022"/>
                  </a:lnTo>
                  <a:lnTo>
                    <a:pt x="1008485" y="235074"/>
                  </a:lnTo>
                  <a:lnTo>
                    <a:pt x="968269" y="258100"/>
                  </a:lnTo>
                  <a:lnTo>
                    <a:pt x="928652" y="282083"/>
                  </a:lnTo>
                  <a:lnTo>
                    <a:pt x="889648" y="307008"/>
                  </a:lnTo>
                  <a:lnTo>
                    <a:pt x="851271" y="332859"/>
                  </a:lnTo>
                  <a:lnTo>
                    <a:pt x="813538" y="359622"/>
                  </a:lnTo>
                  <a:lnTo>
                    <a:pt x="776461" y="387279"/>
                  </a:lnTo>
                  <a:lnTo>
                    <a:pt x="740057" y="415817"/>
                  </a:lnTo>
                  <a:lnTo>
                    <a:pt x="704338" y="445218"/>
                  </a:lnTo>
                  <a:lnTo>
                    <a:pt x="669321" y="475469"/>
                  </a:lnTo>
                  <a:lnTo>
                    <a:pt x="635019" y="506552"/>
                  </a:lnTo>
                  <a:lnTo>
                    <a:pt x="601447" y="538453"/>
                  </a:lnTo>
                  <a:lnTo>
                    <a:pt x="568620" y="571155"/>
                  </a:lnTo>
                  <a:lnTo>
                    <a:pt x="536552" y="604644"/>
                  </a:lnTo>
                  <a:lnTo>
                    <a:pt x="505258" y="638903"/>
                  </a:lnTo>
                  <a:lnTo>
                    <a:pt x="474753" y="673918"/>
                  </a:lnTo>
                  <a:lnTo>
                    <a:pt x="445050" y="709672"/>
                  </a:lnTo>
                  <a:lnTo>
                    <a:pt x="416166" y="746151"/>
                  </a:lnTo>
                  <a:lnTo>
                    <a:pt x="388113" y="783337"/>
                  </a:lnTo>
                  <a:lnTo>
                    <a:pt x="360908" y="821217"/>
                  </a:lnTo>
                  <a:lnTo>
                    <a:pt x="334564" y="859773"/>
                  </a:lnTo>
                  <a:lnTo>
                    <a:pt x="309096" y="898992"/>
                  </a:lnTo>
                  <a:lnTo>
                    <a:pt x="284519" y="938856"/>
                  </a:lnTo>
                  <a:lnTo>
                    <a:pt x="260847" y="979351"/>
                  </a:lnTo>
                  <a:lnTo>
                    <a:pt x="238095" y="1020461"/>
                  </a:lnTo>
                  <a:lnTo>
                    <a:pt x="216278" y="1062170"/>
                  </a:lnTo>
                  <a:lnTo>
                    <a:pt x="195409" y="1104463"/>
                  </a:lnTo>
                  <a:lnTo>
                    <a:pt x="175504" y="1147324"/>
                  </a:lnTo>
                  <a:lnTo>
                    <a:pt x="156578" y="1190738"/>
                  </a:lnTo>
                  <a:lnTo>
                    <a:pt x="138644" y="1234689"/>
                  </a:lnTo>
                  <a:lnTo>
                    <a:pt x="121718" y="1279162"/>
                  </a:lnTo>
                  <a:lnTo>
                    <a:pt x="105814" y="1324140"/>
                  </a:lnTo>
                  <a:lnTo>
                    <a:pt x="90947" y="1369609"/>
                  </a:lnTo>
                  <a:lnTo>
                    <a:pt x="77131" y="1415552"/>
                  </a:lnTo>
                  <a:lnTo>
                    <a:pt x="64380" y="1461955"/>
                  </a:lnTo>
                  <a:lnTo>
                    <a:pt x="52710" y="1508801"/>
                  </a:lnTo>
                  <a:lnTo>
                    <a:pt x="42136" y="1556075"/>
                  </a:lnTo>
                  <a:lnTo>
                    <a:pt x="32670" y="1603762"/>
                  </a:lnTo>
                  <a:lnTo>
                    <a:pt x="24329" y="1651846"/>
                  </a:lnTo>
                  <a:lnTo>
                    <a:pt x="17127" y="1700311"/>
                  </a:lnTo>
                  <a:lnTo>
                    <a:pt x="11079" y="1749141"/>
                  </a:lnTo>
                  <a:lnTo>
                    <a:pt x="6198" y="1798322"/>
                  </a:lnTo>
                  <a:lnTo>
                    <a:pt x="2500" y="1847837"/>
                  </a:lnTo>
                  <a:lnTo>
                    <a:pt x="0" y="1897672"/>
                  </a:lnTo>
                  <a:lnTo>
                    <a:pt x="810" y="1949446"/>
                  </a:lnTo>
                  <a:lnTo>
                    <a:pt x="3226" y="2001177"/>
                  </a:lnTo>
                  <a:lnTo>
                    <a:pt x="7222" y="2052817"/>
                  </a:lnTo>
                  <a:lnTo>
                    <a:pt x="12774" y="2104316"/>
                  </a:lnTo>
                  <a:lnTo>
                    <a:pt x="19858" y="2155627"/>
                  </a:lnTo>
                  <a:lnTo>
                    <a:pt x="28449" y="2206701"/>
                  </a:lnTo>
                  <a:lnTo>
                    <a:pt x="38522" y="2257490"/>
                  </a:lnTo>
                  <a:lnTo>
                    <a:pt x="50054" y="2307945"/>
                  </a:lnTo>
                  <a:lnTo>
                    <a:pt x="63019" y="2358018"/>
                  </a:lnTo>
                  <a:lnTo>
                    <a:pt x="77394" y="2407661"/>
                  </a:lnTo>
                  <a:lnTo>
                    <a:pt x="93153" y="2456825"/>
                  </a:lnTo>
                  <a:lnTo>
                    <a:pt x="110272" y="2505462"/>
                  </a:lnTo>
                  <a:lnTo>
                    <a:pt x="128728" y="2553523"/>
                  </a:lnTo>
                  <a:lnTo>
                    <a:pt x="148494" y="2600961"/>
                  </a:lnTo>
                  <a:lnTo>
                    <a:pt x="169548" y="2647726"/>
                  </a:lnTo>
                  <a:lnTo>
                    <a:pt x="191863" y="2693771"/>
                  </a:lnTo>
                  <a:lnTo>
                    <a:pt x="239477" y="2785426"/>
                  </a:lnTo>
                  <a:lnTo>
                    <a:pt x="264711" y="2830750"/>
                  </a:lnTo>
                  <a:lnTo>
                    <a:pt x="291118" y="2875134"/>
                  </a:lnTo>
                  <a:lnTo>
                    <a:pt x="318698" y="2918698"/>
                  </a:lnTo>
                  <a:lnTo>
                    <a:pt x="347452" y="2961557"/>
                  </a:lnTo>
                  <a:lnTo>
                    <a:pt x="377380" y="3003829"/>
                  </a:lnTo>
                  <a:lnTo>
                    <a:pt x="408481" y="3045632"/>
                  </a:lnTo>
                  <a:lnTo>
                    <a:pt x="440756" y="3087083"/>
                  </a:lnTo>
                  <a:lnTo>
                    <a:pt x="474204" y="3128300"/>
                  </a:lnTo>
                  <a:lnTo>
                    <a:pt x="508825" y="3169399"/>
                  </a:lnTo>
                  <a:lnTo>
                    <a:pt x="539084" y="3206037"/>
                  </a:lnTo>
                  <a:lnTo>
                    <a:pt x="571178" y="3242445"/>
                  </a:lnTo>
                  <a:lnTo>
                    <a:pt x="605105" y="3278395"/>
                  </a:lnTo>
                  <a:lnTo>
                    <a:pt x="640867" y="3313658"/>
                  </a:lnTo>
                  <a:lnTo>
                    <a:pt x="678462" y="3348004"/>
                  </a:lnTo>
                  <a:lnTo>
                    <a:pt x="717890" y="3381204"/>
                  </a:lnTo>
                  <a:lnTo>
                    <a:pt x="759152" y="3413029"/>
                  </a:lnTo>
                  <a:lnTo>
                    <a:pt x="802246" y="3443249"/>
                  </a:lnTo>
                  <a:lnTo>
                    <a:pt x="840877" y="3474327"/>
                  </a:lnTo>
                  <a:lnTo>
                    <a:pt x="880031" y="3504360"/>
                  </a:lnTo>
                  <a:lnTo>
                    <a:pt x="919708" y="3533338"/>
                  </a:lnTo>
                  <a:lnTo>
                    <a:pt x="959908" y="3561256"/>
                  </a:lnTo>
                  <a:lnTo>
                    <a:pt x="1000630" y="3588107"/>
                  </a:lnTo>
                  <a:lnTo>
                    <a:pt x="1041874" y="3613884"/>
                  </a:lnTo>
                  <a:lnTo>
                    <a:pt x="1083640" y="3638579"/>
                  </a:lnTo>
                  <a:lnTo>
                    <a:pt x="1125928" y="3662186"/>
                  </a:lnTo>
                  <a:lnTo>
                    <a:pt x="1168738" y="3684698"/>
                  </a:lnTo>
                  <a:lnTo>
                    <a:pt x="1212070" y="3706109"/>
                  </a:lnTo>
                  <a:lnTo>
                    <a:pt x="1255922" y="3726410"/>
                  </a:lnTo>
                  <a:lnTo>
                    <a:pt x="1300296" y="3745596"/>
                  </a:lnTo>
                  <a:lnTo>
                    <a:pt x="1345191" y="3763659"/>
                  </a:lnTo>
                  <a:lnTo>
                    <a:pt x="1390607" y="3780592"/>
                  </a:lnTo>
                  <a:lnTo>
                    <a:pt x="1436544" y="3796389"/>
                  </a:lnTo>
                  <a:lnTo>
                    <a:pt x="1483001" y="3811042"/>
                  </a:lnTo>
                  <a:lnTo>
                    <a:pt x="1529978" y="3824545"/>
                  </a:lnTo>
                  <a:lnTo>
                    <a:pt x="1577475" y="3836890"/>
                  </a:lnTo>
                  <a:lnTo>
                    <a:pt x="1625493" y="3848072"/>
                  </a:lnTo>
                  <a:lnTo>
                    <a:pt x="1674030" y="3858082"/>
                  </a:lnTo>
                  <a:lnTo>
                    <a:pt x="1723087" y="3866913"/>
                  </a:lnTo>
                  <a:lnTo>
                    <a:pt x="1772663" y="3874560"/>
                  </a:lnTo>
                  <a:lnTo>
                    <a:pt x="1822758" y="3881015"/>
                  </a:lnTo>
                  <a:lnTo>
                    <a:pt x="1873372" y="3886271"/>
                  </a:lnTo>
                  <a:lnTo>
                    <a:pt x="1924506" y="3890322"/>
                  </a:lnTo>
                  <a:lnTo>
                    <a:pt x="1976158" y="3893159"/>
                  </a:lnTo>
                  <a:lnTo>
                    <a:pt x="3893400" y="3893159"/>
                  </a:lnTo>
                  <a:lnTo>
                    <a:pt x="3893400" y="1975916"/>
                  </a:lnTo>
                  <a:lnTo>
                    <a:pt x="3892624" y="1925069"/>
                  </a:lnTo>
                  <a:lnTo>
                    <a:pt x="3890317" y="1874292"/>
                  </a:lnTo>
                  <a:lnTo>
                    <a:pt x="3886515" y="1823654"/>
                  </a:lnTo>
                  <a:lnTo>
                    <a:pt x="3881252" y="1773224"/>
                  </a:lnTo>
                  <a:lnTo>
                    <a:pt x="3874563" y="1723073"/>
                  </a:lnTo>
                  <a:lnTo>
                    <a:pt x="3866483" y="1673269"/>
                  </a:lnTo>
                  <a:lnTo>
                    <a:pt x="3857047" y="1623883"/>
                  </a:lnTo>
                  <a:lnTo>
                    <a:pt x="3846290" y="1574983"/>
                  </a:lnTo>
                  <a:lnTo>
                    <a:pt x="3834246" y="1526640"/>
                  </a:lnTo>
                  <a:lnTo>
                    <a:pt x="3820950" y="1478922"/>
                  </a:lnTo>
                  <a:lnTo>
                    <a:pt x="3806437" y="1431900"/>
                  </a:lnTo>
                  <a:lnTo>
                    <a:pt x="3790742" y="1385643"/>
                  </a:lnTo>
                  <a:lnTo>
                    <a:pt x="3773900" y="1340220"/>
                  </a:lnTo>
                  <a:lnTo>
                    <a:pt x="3755944" y="1295701"/>
                  </a:lnTo>
                  <a:lnTo>
                    <a:pt x="3736911" y="1252156"/>
                  </a:lnTo>
                  <a:lnTo>
                    <a:pt x="3714866" y="1208183"/>
                  </a:lnTo>
                  <a:lnTo>
                    <a:pt x="3692592" y="1164439"/>
                  </a:lnTo>
                  <a:lnTo>
                    <a:pt x="3669861" y="1121153"/>
                  </a:lnTo>
                  <a:lnTo>
                    <a:pt x="3646443" y="1078553"/>
                  </a:lnTo>
                  <a:lnTo>
                    <a:pt x="3622107" y="1036871"/>
                  </a:lnTo>
                  <a:lnTo>
                    <a:pt x="3596626" y="996335"/>
                  </a:lnTo>
                  <a:lnTo>
                    <a:pt x="3569768" y="957174"/>
                  </a:lnTo>
                  <a:lnTo>
                    <a:pt x="3541306" y="919619"/>
                  </a:lnTo>
                  <a:lnTo>
                    <a:pt x="3518555" y="877380"/>
                  </a:lnTo>
                  <a:lnTo>
                    <a:pt x="3493159" y="836209"/>
                  </a:lnTo>
                  <a:lnTo>
                    <a:pt x="3465382" y="796195"/>
                  </a:lnTo>
                  <a:lnTo>
                    <a:pt x="3435489" y="757424"/>
                  </a:lnTo>
                  <a:lnTo>
                    <a:pt x="3403744" y="719983"/>
                  </a:lnTo>
                  <a:lnTo>
                    <a:pt x="3370411" y="683960"/>
                  </a:lnTo>
                  <a:lnTo>
                    <a:pt x="3335756" y="649441"/>
                  </a:lnTo>
                  <a:lnTo>
                    <a:pt x="3300042" y="616514"/>
                  </a:lnTo>
                  <a:lnTo>
                    <a:pt x="3263535" y="585266"/>
                  </a:lnTo>
                  <a:lnTo>
                    <a:pt x="3226499" y="555783"/>
                  </a:lnTo>
                  <a:lnTo>
                    <a:pt x="3189198" y="528154"/>
                  </a:lnTo>
                  <a:lnTo>
                    <a:pt x="3152426" y="494311"/>
                  </a:lnTo>
                  <a:lnTo>
                    <a:pt x="3114965" y="461584"/>
                  </a:lnTo>
                  <a:lnTo>
                    <a:pt x="3076823" y="429974"/>
                  </a:lnTo>
                  <a:lnTo>
                    <a:pt x="3038011" y="399480"/>
                  </a:lnTo>
                  <a:lnTo>
                    <a:pt x="2998538" y="370103"/>
                  </a:lnTo>
                  <a:lnTo>
                    <a:pt x="2958415" y="341842"/>
                  </a:lnTo>
                  <a:lnTo>
                    <a:pt x="2917650" y="314698"/>
                  </a:lnTo>
                  <a:lnTo>
                    <a:pt x="2876255" y="288670"/>
                  </a:lnTo>
                  <a:lnTo>
                    <a:pt x="2834237" y="263759"/>
                  </a:lnTo>
                  <a:lnTo>
                    <a:pt x="2791608" y="239964"/>
                  </a:lnTo>
                  <a:lnTo>
                    <a:pt x="2748376" y="217286"/>
                  </a:lnTo>
                  <a:lnTo>
                    <a:pt x="2704552" y="195725"/>
                  </a:lnTo>
                  <a:lnTo>
                    <a:pt x="2660146" y="175279"/>
                  </a:lnTo>
                  <a:lnTo>
                    <a:pt x="2615166" y="155951"/>
                  </a:lnTo>
                  <a:lnTo>
                    <a:pt x="2569624" y="137739"/>
                  </a:lnTo>
                  <a:lnTo>
                    <a:pt x="2523528" y="120643"/>
                  </a:lnTo>
                  <a:lnTo>
                    <a:pt x="2476888" y="104664"/>
                  </a:lnTo>
                  <a:lnTo>
                    <a:pt x="2429715" y="89801"/>
                  </a:lnTo>
                  <a:lnTo>
                    <a:pt x="2382017" y="76055"/>
                  </a:lnTo>
                  <a:lnTo>
                    <a:pt x="2333805" y="63425"/>
                  </a:lnTo>
                  <a:lnTo>
                    <a:pt x="2285088" y="51912"/>
                  </a:lnTo>
                  <a:lnTo>
                    <a:pt x="2235876" y="41515"/>
                  </a:lnTo>
                  <a:lnTo>
                    <a:pt x="2186179" y="32235"/>
                  </a:lnTo>
                  <a:lnTo>
                    <a:pt x="2136007" y="24071"/>
                  </a:lnTo>
                  <a:lnTo>
                    <a:pt x="2085369" y="17024"/>
                  </a:lnTo>
                  <a:lnTo>
                    <a:pt x="2034275" y="11093"/>
                  </a:lnTo>
                  <a:lnTo>
                    <a:pt x="1982735" y="6279"/>
                  </a:lnTo>
                  <a:lnTo>
                    <a:pt x="1930758" y="2581"/>
                  </a:lnTo>
                  <a:lnTo>
                    <a:pt x="1878355" y="0"/>
                  </a:lnTo>
                  <a:close/>
                </a:path>
              </a:pathLst>
            </a:custGeom>
            <a:solidFill>
              <a:srgbClr val="EDDC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AF4AC847-EDAB-87D0-87EC-0AF8D7C92767}"/>
                </a:ext>
              </a:extLst>
            </p:cNvPr>
            <p:cNvSpPr/>
            <p:nvPr/>
          </p:nvSpPr>
          <p:spPr>
            <a:xfrm>
              <a:off x="841965" y="867718"/>
              <a:ext cx="2919095" cy="3213100"/>
            </a:xfrm>
            <a:custGeom>
              <a:avLst/>
              <a:gdLst/>
              <a:ahLst/>
              <a:cxnLst/>
              <a:rect l="l" t="t" r="r" b="b"/>
              <a:pathLst>
                <a:path w="2919095" h="3213100">
                  <a:moveTo>
                    <a:pt x="1734835" y="25400"/>
                  </a:moveTo>
                  <a:lnTo>
                    <a:pt x="1061302" y="25400"/>
                  </a:lnTo>
                  <a:lnTo>
                    <a:pt x="926903" y="63500"/>
                  </a:lnTo>
                  <a:lnTo>
                    <a:pt x="883574" y="88900"/>
                  </a:lnTo>
                  <a:lnTo>
                    <a:pt x="799248" y="114300"/>
                  </a:lnTo>
                  <a:lnTo>
                    <a:pt x="758294" y="139700"/>
                  </a:lnTo>
                  <a:lnTo>
                    <a:pt x="718173" y="152400"/>
                  </a:lnTo>
                  <a:lnTo>
                    <a:pt x="678908" y="177800"/>
                  </a:lnTo>
                  <a:lnTo>
                    <a:pt x="640518" y="203200"/>
                  </a:lnTo>
                  <a:lnTo>
                    <a:pt x="603025" y="215900"/>
                  </a:lnTo>
                  <a:lnTo>
                    <a:pt x="566450" y="241300"/>
                  </a:lnTo>
                  <a:lnTo>
                    <a:pt x="530815" y="266700"/>
                  </a:lnTo>
                  <a:lnTo>
                    <a:pt x="496140" y="304800"/>
                  </a:lnTo>
                  <a:lnTo>
                    <a:pt x="462446" y="330200"/>
                  </a:lnTo>
                  <a:lnTo>
                    <a:pt x="429755" y="355600"/>
                  </a:lnTo>
                  <a:lnTo>
                    <a:pt x="398087" y="381000"/>
                  </a:lnTo>
                  <a:lnTo>
                    <a:pt x="367464" y="419100"/>
                  </a:lnTo>
                  <a:lnTo>
                    <a:pt x="337907" y="444500"/>
                  </a:lnTo>
                  <a:lnTo>
                    <a:pt x="309437" y="482600"/>
                  </a:lnTo>
                  <a:lnTo>
                    <a:pt x="282075" y="520700"/>
                  </a:lnTo>
                  <a:lnTo>
                    <a:pt x="255842" y="546100"/>
                  </a:lnTo>
                  <a:lnTo>
                    <a:pt x="230759" y="584200"/>
                  </a:lnTo>
                  <a:lnTo>
                    <a:pt x="206848" y="622300"/>
                  </a:lnTo>
                  <a:lnTo>
                    <a:pt x="184128" y="660400"/>
                  </a:lnTo>
                  <a:lnTo>
                    <a:pt x="162623" y="698500"/>
                  </a:lnTo>
                  <a:lnTo>
                    <a:pt x="142351" y="736600"/>
                  </a:lnTo>
                  <a:lnTo>
                    <a:pt x="123336" y="774700"/>
                  </a:lnTo>
                  <a:lnTo>
                    <a:pt x="105597" y="825500"/>
                  </a:lnTo>
                  <a:lnTo>
                    <a:pt x="89156" y="863600"/>
                  </a:lnTo>
                  <a:lnTo>
                    <a:pt x="74034" y="901700"/>
                  </a:lnTo>
                  <a:lnTo>
                    <a:pt x="60253" y="952500"/>
                  </a:lnTo>
                  <a:lnTo>
                    <a:pt x="47832" y="990600"/>
                  </a:lnTo>
                  <a:lnTo>
                    <a:pt x="36793" y="1041400"/>
                  </a:lnTo>
                  <a:lnTo>
                    <a:pt x="27158" y="1079500"/>
                  </a:lnTo>
                  <a:lnTo>
                    <a:pt x="18948" y="1130300"/>
                  </a:lnTo>
                  <a:lnTo>
                    <a:pt x="12183" y="1168400"/>
                  </a:lnTo>
                  <a:lnTo>
                    <a:pt x="6884" y="1219200"/>
                  </a:lnTo>
                  <a:lnTo>
                    <a:pt x="3073" y="1270000"/>
                  </a:lnTo>
                  <a:lnTo>
                    <a:pt x="771" y="1320800"/>
                  </a:lnTo>
                  <a:lnTo>
                    <a:pt x="0" y="1358900"/>
                  </a:lnTo>
                  <a:lnTo>
                    <a:pt x="798" y="1409700"/>
                  </a:lnTo>
                  <a:lnTo>
                    <a:pt x="3179" y="1460500"/>
                  </a:lnTo>
                  <a:lnTo>
                    <a:pt x="7121" y="1511300"/>
                  </a:lnTo>
                  <a:lnTo>
                    <a:pt x="12601" y="1562100"/>
                  </a:lnTo>
                  <a:lnTo>
                    <a:pt x="19598" y="1600200"/>
                  </a:lnTo>
                  <a:lnTo>
                    <a:pt x="28090" y="1651000"/>
                  </a:lnTo>
                  <a:lnTo>
                    <a:pt x="38054" y="1689100"/>
                  </a:lnTo>
                  <a:lnTo>
                    <a:pt x="49470" y="1739900"/>
                  </a:lnTo>
                  <a:lnTo>
                    <a:pt x="62315" y="1790700"/>
                  </a:lnTo>
                  <a:lnTo>
                    <a:pt x="76567" y="1828800"/>
                  </a:lnTo>
                  <a:lnTo>
                    <a:pt x="92205" y="1866900"/>
                  </a:lnTo>
                  <a:lnTo>
                    <a:pt x="109206" y="1917700"/>
                  </a:lnTo>
                  <a:lnTo>
                    <a:pt x="127548" y="1955800"/>
                  </a:lnTo>
                  <a:lnTo>
                    <a:pt x="147210" y="1993900"/>
                  </a:lnTo>
                  <a:lnTo>
                    <a:pt x="168170" y="2032000"/>
                  </a:lnTo>
                  <a:lnTo>
                    <a:pt x="190406" y="2070100"/>
                  </a:lnTo>
                  <a:lnTo>
                    <a:pt x="213895" y="2108200"/>
                  </a:lnTo>
                  <a:lnTo>
                    <a:pt x="238617" y="2146300"/>
                  </a:lnTo>
                  <a:lnTo>
                    <a:pt x="264549" y="2184400"/>
                  </a:lnTo>
                  <a:lnTo>
                    <a:pt x="291668" y="2222500"/>
                  </a:lnTo>
                  <a:lnTo>
                    <a:pt x="319954" y="2247900"/>
                  </a:lnTo>
                  <a:lnTo>
                    <a:pt x="349385" y="2286000"/>
                  </a:lnTo>
                  <a:lnTo>
                    <a:pt x="379938" y="2324100"/>
                  </a:lnTo>
                  <a:lnTo>
                    <a:pt x="411591" y="2349500"/>
                  </a:lnTo>
                  <a:lnTo>
                    <a:pt x="444323" y="2374900"/>
                  </a:lnTo>
                  <a:lnTo>
                    <a:pt x="478112" y="2413000"/>
                  </a:lnTo>
                  <a:lnTo>
                    <a:pt x="512936" y="2438400"/>
                  </a:lnTo>
                  <a:lnTo>
                    <a:pt x="548773" y="2463800"/>
                  </a:lnTo>
                  <a:lnTo>
                    <a:pt x="585601" y="2489200"/>
                  </a:lnTo>
                  <a:lnTo>
                    <a:pt x="623398" y="2514600"/>
                  </a:lnTo>
                  <a:lnTo>
                    <a:pt x="662142" y="2540000"/>
                  </a:lnTo>
                  <a:lnTo>
                    <a:pt x="701811" y="2552700"/>
                  </a:lnTo>
                  <a:lnTo>
                    <a:pt x="742384" y="2578100"/>
                  </a:lnTo>
                  <a:lnTo>
                    <a:pt x="783839" y="2603500"/>
                  </a:lnTo>
                  <a:lnTo>
                    <a:pt x="869305" y="2628900"/>
                  </a:lnTo>
                  <a:lnTo>
                    <a:pt x="913272" y="2654300"/>
                  </a:lnTo>
                  <a:lnTo>
                    <a:pt x="1049851" y="2692400"/>
                  </a:lnTo>
                  <a:lnTo>
                    <a:pt x="1096863" y="2692400"/>
                  </a:lnTo>
                  <a:lnTo>
                    <a:pt x="1192983" y="2717800"/>
                  </a:lnTo>
                  <a:lnTo>
                    <a:pt x="1291754" y="2717800"/>
                  </a:lnTo>
                  <a:lnTo>
                    <a:pt x="1342078" y="2730500"/>
                  </a:lnTo>
                  <a:lnTo>
                    <a:pt x="1392999" y="2730500"/>
                  </a:lnTo>
                  <a:lnTo>
                    <a:pt x="1440326" y="2781300"/>
                  </a:lnTo>
                  <a:lnTo>
                    <a:pt x="1486718" y="2819400"/>
                  </a:lnTo>
                  <a:lnTo>
                    <a:pt x="1532246" y="2870200"/>
                  </a:lnTo>
                  <a:lnTo>
                    <a:pt x="1576980" y="2908300"/>
                  </a:lnTo>
                  <a:lnTo>
                    <a:pt x="1620990" y="2946400"/>
                  </a:lnTo>
                  <a:lnTo>
                    <a:pt x="1664346" y="2971800"/>
                  </a:lnTo>
                  <a:lnTo>
                    <a:pt x="1707118" y="3009900"/>
                  </a:lnTo>
                  <a:lnTo>
                    <a:pt x="1749377" y="3035300"/>
                  </a:lnTo>
                  <a:lnTo>
                    <a:pt x="1791193" y="3073400"/>
                  </a:lnTo>
                  <a:lnTo>
                    <a:pt x="1832636" y="3098800"/>
                  </a:lnTo>
                  <a:lnTo>
                    <a:pt x="1873775" y="3111500"/>
                  </a:lnTo>
                  <a:lnTo>
                    <a:pt x="1914682" y="3136900"/>
                  </a:lnTo>
                  <a:lnTo>
                    <a:pt x="1955426" y="3149600"/>
                  </a:lnTo>
                  <a:lnTo>
                    <a:pt x="1996078" y="3175000"/>
                  </a:lnTo>
                  <a:lnTo>
                    <a:pt x="2077384" y="3200400"/>
                  </a:lnTo>
                  <a:lnTo>
                    <a:pt x="2118179" y="3200400"/>
                  </a:lnTo>
                  <a:lnTo>
                    <a:pt x="2159162" y="3213100"/>
                  </a:lnTo>
                  <a:lnTo>
                    <a:pt x="2432672" y="3213100"/>
                  </a:lnTo>
                  <a:lnTo>
                    <a:pt x="2526224" y="3187700"/>
                  </a:lnTo>
                  <a:lnTo>
                    <a:pt x="2571241" y="3175000"/>
                  </a:lnTo>
                  <a:lnTo>
                    <a:pt x="2615050" y="3149600"/>
                  </a:lnTo>
                  <a:lnTo>
                    <a:pt x="2657626" y="3136900"/>
                  </a:lnTo>
                  <a:lnTo>
                    <a:pt x="2698942" y="3111500"/>
                  </a:lnTo>
                  <a:lnTo>
                    <a:pt x="2738971" y="3086100"/>
                  </a:lnTo>
                  <a:lnTo>
                    <a:pt x="2777688" y="3060700"/>
                  </a:lnTo>
                  <a:lnTo>
                    <a:pt x="2790147" y="3048000"/>
                  </a:lnTo>
                  <a:lnTo>
                    <a:pt x="2202679" y="3048000"/>
                  </a:lnTo>
                  <a:lnTo>
                    <a:pt x="1994469" y="2984500"/>
                  </a:lnTo>
                  <a:lnTo>
                    <a:pt x="1908980" y="2933700"/>
                  </a:lnTo>
                  <a:lnTo>
                    <a:pt x="1865727" y="2895600"/>
                  </a:lnTo>
                  <a:lnTo>
                    <a:pt x="1822125" y="2870200"/>
                  </a:lnTo>
                  <a:lnTo>
                    <a:pt x="1733835" y="2794000"/>
                  </a:lnTo>
                  <a:lnTo>
                    <a:pt x="1689130" y="2755900"/>
                  </a:lnTo>
                  <a:lnTo>
                    <a:pt x="1644040" y="2705100"/>
                  </a:lnTo>
                  <a:lnTo>
                    <a:pt x="1693036" y="2705100"/>
                  </a:lnTo>
                  <a:lnTo>
                    <a:pt x="1881664" y="2654300"/>
                  </a:lnTo>
                  <a:lnTo>
                    <a:pt x="1926855" y="2628900"/>
                  </a:lnTo>
                  <a:lnTo>
                    <a:pt x="2014701" y="2603500"/>
                  </a:lnTo>
                  <a:lnTo>
                    <a:pt x="2057306" y="2578100"/>
                  </a:lnTo>
                  <a:lnTo>
                    <a:pt x="2098998" y="2552700"/>
                  </a:lnTo>
                  <a:lnTo>
                    <a:pt x="2119375" y="2540000"/>
                  </a:lnTo>
                  <a:lnTo>
                    <a:pt x="1249635" y="2540000"/>
                  </a:lnTo>
                  <a:lnTo>
                    <a:pt x="1201605" y="2527300"/>
                  </a:lnTo>
                  <a:lnTo>
                    <a:pt x="1154324" y="2527300"/>
                  </a:lnTo>
                  <a:lnTo>
                    <a:pt x="1017267" y="2489200"/>
                  </a:lnTo>
                  <a:lnTo>
                    <a:pt x="930175" y="2463800"/>
                  </a:lnTo>
                  <a:lnTo>
                    <a:pt x="888001" y="2438400"/>
                  </a:lnTo>
                  <a:lnTo>
                    <a:pt x="846779" y="2425700"/>
                  </a:lnTo>
                  <a:lnTo>
                    <a:pt x="806539" y="2400300"/>
                  </a:lnTo>
                  <a:lnTo>
                    <a:pt x="767311" y="2374900"/>
                  </a:lnTo>
                  <a:lnTo>
                    <a:pt x="729123" y="2362200"/>
                  </a:lnTo>
                  <a:lnTo>
                    <a:pt x="692005" y="2336800"/>
                  </a:lnTo>
                  <a:lnTo>
                    <a:pt x="655985" y="2311400"/>
                  </a:lnTo>
                  <a:lnTo>
                    <a:pt x="621093" y="2273300"/>
                  </a:lnTo>
                  <a:lnTo>
                    <a:pt x="587358" y="2247900"/>
                  </a:lnTo>
                  <a:lnTo>
                    <a:pt x="554810" y="2222500"/>
                  </a:lnTo>
                  <a:lnTo>
                    <a:pt x="523476" y="2184400"/>
                  </a:lnTo>
                  <a:lnTo>
                    <a:pt x="493387" y="2159000"/>
                  </a:lnTo>
                  <a:lnTo>
                    <a:pt x="464571" y="2120900"/>
                  </a:lnTo>
                  <a:lnTo>
                    <a:pt x="437059" y="2095500"/>
                  </a:lnTo>
                  <a:lnTo>
                    <a:pt x="410878" y="2057400"/>
                  </a:lnTo>
                  <a:lnTo>
                    <a:pt x="386057" y="2019300"/>
                  </a:lnTo>
                  <a:lnTo>
                    <a:pt x="362628" y="1981200"/>
                  </a:lnTo>
                  <a:lnTo>
                    <a:pt x="340617" y="1943100"/>
                  </a:lnTo>
                  <a:lnTo>
                    <a:pt x="320054" y="1905000"/>
                  </a:lnTo>
                  <a:lnTo>
                    <a:pt x="300970" y="1866900"/>
                  </a:lnTo>
                  <a:lnTo>
                    <a:pt x="283391" y="1816100"/>
                  </a:lnTo>
                  <a:lnTo>
                    <a:pt x="267349" y="1778000"/>
                  </a:lnTo>
                  <a:lnTo>
                    <a:pt x="252872" y="1739900"/>
                  </a:lnTo>
                  <a:lnTo>
                    <a:pt x="239988" y="1689100"/>
                  </a:lnTo>
                  <a:lnTo>
                    <a:pt x="228728" y="1651000"/>
                  </a:lnTo>
                  <a:lnTo>
                    <a:pt x="219121" y="1600200"/>
                  </a:lnTo>
                  <a:lnTo>
                    <a:pt x="211194" y="1549400"/>
                  </a:lnTo>
                  <a:lnTo>
                    <a:pt x="204979" y="1511300"/>
                  </a:lnTo>
                  <a:lnTo>
                    <a:pt x="200503" y="1460500"/>
                  </a:lnTo>
                  <a:lnTo>
                    <a:pt x="197796" y="1409700"/>
                  </a:lnTo>
                  <a:lnTo>
                    <a:pt x="196888" y="1358900"/>
                  </a:lnTo>
                  <a:lnTo>
                    <a:pt x="197796" y="1320800"/>
                  </a:lnTo>
                  <a:lnTo>
                    <a:pt x="200503" y="1270000"/>
                  </a:lnTo>
                  <a:lnTo>
                    <a:pt x="204979" y="1219200"/>
                  </a:lnTo>
                  <a:lnTo>
                    <a:pt x="211194" y="1168400"/>
                  </a:lnTo>
                  <a:lnTo>
                    <a:pt x="219121" y="1130300"/>
                  </a:lnTo>
                  <a:lnTo>
                    <a:pt x="228728" y="1079500"/>
                  </a:lnTo>
                  <a:lnTo>
                    <a:pt x="239988" y="1028700"/>
                  </a:lnTo>
                  <a:lnTo>
                    <a:pt x="252872" y="990600"/>
                  </a:lnTo>
                  <a:lnTo>
                    <a:pt x="267349" y="952500"/>
                  </a:lnTo>
                  <a:lnTo>
                    <a:pt x="283391" y="901700"/>
                  </a:lnTo>
                  <a:lnTo>
                    <a:pt x="300970" y="863600"/>
                  </a:lnTo>
                  <a:lnTo>
                    <a:pt x="320054" y="825500"/>
                  </a:lnTo>
                  <a:lnTo>
                    <a:pt x="340617" y="787400"/>
                  </a:lnTo>
                  <a:lnTo>
                    <a:pt x="362628" y="749300"/>
                  </a:lnTo>
                  <a:lnTo>
                    <a:pt x="386057" y="711200"/>
                  </a:lnTo>
                  <a:lnTo>
                    <a:pt x="410878" y="673100"/>
                  </a:lnTo>
                  <a:lnTo>
                    <a:pt x="437059" y="635000"/>
                  </a:lnTo>
                  <a:lnTo>
                    <a:pt x="464571" y="596900"/>
                  </a:lnTo>
                  <a:lnTo>
                    <a:pt x="493387" y="571500"/>
                  </a:lnTo>
                  <a:lnTo>
                    <a:pt x="523476" y="533400"/>
                  </a:lnTo>
                  <a:lnTo>
                    <a:pt x="554810" y="508000"/>
                  </a:lnTo>
                  <a:lnTo>
                    <a:pt x="587358" y="469900"/>
                  </a:lnTo>
                  <a:lnTo>
                    <a:pt x="621093" y="444500"/>
                  </a:lnTo>
                  <a:lnTo>
                    <a:pt x="655985" y="419100"/>
                  </a:lnTo>
                  <a:lnTo>
                    <a:pt x="692005" y="393700"/>
                  </a:lnTo>
                  <a:lnTo>
                    <a:pt x="729123" y="368300"/>
                  </a:lnTo>
                  <a:lnTo>
                    <a:pt x="767311" y="342900"/>
                  </a:lnTo>
                  <a:lnTo>
                    <a:pt x="806539" y="317500"/>
                  </a:lnTo>
                  <a:lnTo>
                    <a:pt x="846779" y="304800"/>
                  </a:lnTo>
                  <a:lnTo>
                    <a:pt x="888001" y="279400"/>
                  </a:lnTo>
                  <a:lnTo>
                    <a:pt x="973274" y="254000"/>
                  </a:lnTo>
                  <a:lnTo>
                    <a:pt x="1017267" y="228600"/>
                  </a:lnTo>
                  <a:lnTo>
                    <a:pt x="1107822" y="203200"/>
                  </a:lnTo>
                  <a:lnTo>
                    <a:pt x="1154324" y="203200"/>
                  </a:lnTo>
                  <a:lnTo>
                    <a:pt x="1201605" y="190500"/>
                  </a:lnTo>
                  <a:lnTo>
                    <a:pt x="1249635" y="190500"/>
                  </a:lnTo>
                  <a:lnTo>
                    <a:pt x="1298384" y="177800"/>
                  </a:lnTo>
                  <a:lnTo>
                    <a:pt x="2118223" y="177800"/>
                  </a:lnTo>
                  <a:lnTo>
                    <a:pt x="2078823" y="152400"/>
                  </a:lnTo>
                  <a:lnTo>
                    <a:pt x="2038572" y="139700"/>
                  </a:lnTo>
                  <a:lnTo>
                    <a:pt x="1997493" y="114300"/>
                  </a:lnTo>
                  <a:lnTo>
                    <a:pt x="1955608" y="101600"/>
                  </a:lnTo>
                  <a:lnTo>
                    <a:pt x="1912937" y="76200"/>
                  </a:lnTo>
                  <a:lnTo>
                    <a:pt x="1734835" y="25400"/>
                  </a:lnTo>
                  <a:close/>
                </a:path>
                <a:path w="2919095" h="3213100">
                  <a:moveTo>
                    <a:pt x="2815539" y="2794000"/>
                  </a:moveTo>
                  <a:lnTo>
                    <a:pt x="2778102" y="2832100"/>
                  </a:lnTo>
                  <a:lnTo>
                    <a:pt x="2739588" y="2870200"/>
                  </a:lnTo>
                  <a:lnTo>
                    <a:pt x="2699946" y="2908300"/>
                  </a:lnTo>
                  <a:lnTo>
                    <a:pt x="2659125" y="2933700"/>
                  </a:lnTo>
                  <a:lnTo>
                    <a:pt x="2617073" y="2971800"/>
                  </a:lnTo>
                  <a:lnTo>
                    <a:pt x="2573739" y="2984500"/>
                  </a:lnTo>
                  <a:lnTo>
                    <a:pt x="2529071" y="3009900"/>
                  </a:lnTo>
                  <a:lnTo>
                    <a:pt x="2483020" y="3022600"/>
                  </a:lnTo>
                  <a:lnTo>
                    <a:pt x="2386558" y="3048000"/>
                  </a:lnTo>
                  <a:lnTo>
                    <a:pt x="2790147" y="3048000"/>
                  </a:lnTo>
                  <a:lnTo>
                    <a:pt x="2815065" y="3022600"/>
                  </a:lnTo>
                  <a:lnTo>
                    <a:pt x="2851078" y="2984500"/>
                  </a:lnTo>
                  <a:lnTo>
                    <a:pt x="2885700" y="2959100"/>
                  </a:lnTo>
                  <a:lnTo>
                    <a:pt x="2918904" y="2908300"/>
                  </a:lnTo>
                  <a:lnTo>
                    <a:pt x="2815539" y="2794000"/>
                  </a:lnTo>
                  <a:close/>
                </a:path>
                <a:path w="2919095" h="3213100">
                  <a:moveTo>
                    <a:pt x="2118223" y="177800"/>
                  </a:moveTo>
                  <a:lnTo>
                    <a:pt x="1496818" y="177800"/>
                  </a:lnTo>
                  <a:lnTo>
                    <a:pt x="1545292" y="190500"/>
                  </a:lnTo>
                  <a:lnTo>
                    <a:pt x="1593077" y="190500"/>
                  </a:lnTo>
                  <a:lnTo>
                    <a:pt x="1640143" y="203200"/>
                  </a:lnTo>
                  <a:lnTo>
                    <a:pt x="1686459" y="203200"/>
                  </a:lnTo>
                  <a:lnTo>
                    <a:pt x="1776722" y="228600"/>
                  </a:lnTo>
                  <a:lnTo>
                    <a:pt x="1820608" y="254000"/>
                  </a:lnTo>
                  <a:lnTo>
                    <a:pt x="1905735" y="279400"/>
                  </a:lnTo>
                  <a:lnTo>
                    <a:pt x="1946915" y="304800"/>
                  </a:lnTo>
                  <a:lnTo>
                    <a:pt x="1987133" y="317500"/>
                  </a:lnTo>
                  <a:lnTo>
                    <a:pt x="2026359" y="342900"/>
                  </a:lnTo>
                  <a:lnTo>
                    <a:pt x="2064561" y="368300"/>
                  </a:lnTo>
                  <a:lnTo>
                    <a:pt x="2101709" y="393700"/>
                  </a:lnTo>
                  <a:lnTo>
                    <a:pt x="2137773" y="419100"/>
                  </a:lnTo>
                  <a:lnTo>
                    <a:pt x="2172723" y="444500"/>
                  </a:lnTo>
                  <a:lnTo>
                    <a:pt x="2206528" y="469900"/>
                  </a:lnTo>
                  <a:lnTo>
                    <a:pt x="2239157" y="508000"/>
                  </a:lnTo>
                  <a:lnTo>
                    <a:pt x="2270580" y="533400"/>
                  </a:lnTo>
                  <a:lnTo>
                    <a:pt x="2300767" y="571500"/>
                  </a:lnTo>
                  <a:lnTo>
                    <a:pt x="2329687" y="596900"/>
                  </a:lnTo>
                  <a:lnTo>
                    <a:pt x="2357311" y="635000"/>
                  </a:lnTo>
                  <a:lnTo>
                    <a:pt x="2383606" y="673100"/>
                  </a:lnTo>
                  <a:lnTo>
                    <a:pt x="2408544" y="711200"/>
                  </a:lnTo>
                  <a:lnTo>
                    <a:pt x="2432094" y="749300"/>
                  </a:lnTo>
                  <a:lnTo>
                    <a:pt x="2454224" y="787400"/>
                  </a:lnTo>
                  <a:lnTo>
                    <a:pt x="2474905" y="825500"/>
                  </a:lnTo>
                  <a:lnTo>
                    <a:pt x="2494107" y="863600"/>
                  </a:lnTo>
                  <a:lnTo>
                    <a:pt x="2511799" y="901700"/>
                  </a:lnTo>
                  <a:lnTo>
                    <a:pt x="2527950" y="952500"/>
                  </a:lnTo>
                  <a:lnTo>
                    <a:pt x="2542530" y="990600"/>
                  </a:lnTo>
                  <a:lnTo>
                    <a:pt x="2555508" y="1028700"/>
                  </a:lnTo>
                  <a:lnTo>
                    <a:pt x="2566855" y="1079500"/>
                  </a:lnTo>
                  <a:lnTo>
                    <a:pt x="2576540" y="1130300"/>
                  </a:lnTo>
                  <a:lnTo>
                    <a:pt x="2584532" y="1168400"/>
                  </a:lnTo>
                  <a:lnTo>
                    <a:pt x="2590801" y="1219200"/>
                  </a:lnTo>
                  <a:lnTo>
                    <a:pt x="2595317" y="1270000"/>
                  </a:lnTo>
                  <a:lnTo>
                    <a:pt x="2598048" y="1320800"/>
                  </a:lnTo>
                  <a:lnTo>
                    <a:pt x="2598966" y="1358900"/>
                  </a:lnTo>
                  <a:lnTo>
                    <a:pt x="2598048" y="1409700"/>
                  </a:lnTo>
                  <a:lnTo>
                    <a:pt x="2595317" y="1460500"/>
                  </a:lnTo>
                  <a:lnTo>
                    <a:pt x="2590801" y="1511300"/>
                  </a:lnTo>
                  <a:lnTo>
                    <a:pt x="2584532" y="1549400"/>
                  </a:lnTo>
                  <a:lnTo>
                    <a:pt x="2576540" y="1600200"/>
                  </a:lnTo>
                  <a:lnTo>
                    <a:pt x="2566855" y="1651000"/>
                  </a:lnTo>
                  <a:lnTo>
                    <a:pt x="2555508" y="1689100"/>
                  </a:lnTo>
                  <a:lnTo>
                    <a:pt x="2542530" y="1739900"/>
                  </a:lnTo>
                  <a:lnTo>
                    <a:pt x="2527950" y="1778000"/>
                  </a:lnTo>
                  <a:lnTo>
                    <a:pt x="2511799" y="1816100"/>
                  </a:lnTo>
                  <a:lnTo>
                    <a:pt x="2494107" y="1866900"/>
                  </a:lnTo>
                  <a:lnTo>
                    <a:pt x="2474905" y="1905000"/>
                  </a:lnTo>
                  <a:lnTo>
                    <a:pt x="2454224" y="1943100"/>
                  </a:lnTo>
                  <a:lnTo>
                    <a:pt x="2432094" y="1981200"/>
                  </a:lnTo>
                  <a:lnTo>
                    <a:pt x="2408544" y="2019300"/>
                  </a:lnTo>
                  <a:lnTo>
                    <a:pt x="2383606" y="2057400"/>
                  </a:lnTo>
                  <a:lnTo>
                    <a:pt x="2357311" y="2095500"/>
                  </a:lnTo>
                  <a:lnTo>
                    <a:pt x="2329687" y="2120900"/>
                  </a:lnTo>
                  <a:lnTo>
                    <a:pt x="2300767" y="2159000"/>
                  </a:lnTo>
                  <a:lnTo>
                    <a:pt x="2270580" y="2184400"/>
                  </a:lnTo>
                  <a:lnTo>
                    <a:pt x="2239157" y="2222500"/>
                  </a:lnTo>
                  <a:lnTo>
                    <a:pt x="2206528" y="2247900"/>
                  </a:lnTo>
                  <a:lnTo>
                    <a:pt x="2172723" y="2273300"/>
                  </a:lnTo>
                  <a:lnTo>
                    <a:pt x="2137773" y="2311400"/>
                  </a:lnTo>
                  <a:lnTo>
                    <a:pt x="2101709" y="2336800"/>
                  </a:lnTo>
                  <a:lnTo>
                    <a:pt x="2064561" y="2362200"/>
                  </a:lnTo>
                  <a:lnTo>
                    <a:pt x="2026359" y="2374900"/>
                  </a:lnTo>
                  <a:lnTo>
                    <a:pt x="1987133" y="2400300"/>
                  </a:lnTo>
                  <a:lnTo>
                    <a:pt x="1946915" y="2425700"/>
                  </a:lnTo>
                  <a:lnTo>
                    <a:pt x="1905735" y="2438400"/>
                  </a:lnTo>
                  <a:lnTo>
                    <a:pt x="1863622" y="2463800"/>
                  </a:lnTo>
                  <a:lnTo>
                    <a:pt x="1776722" y="2489200"/>
                  </a:lnTo>
                  <a:lnTo>
                    <a:pt x="1640143" y="2527300"/>
                  </a:lnTo>
                  <a:lnTo>
                    <a:pt x="1593077" y="2527300"/>
                  </a:lnTo>
                  <a:lnTo>
                    <a:pt x="1545292" y="2540000"/>
                  </a:lnTo>
                  <a:lnTo>
                    <a:pt x="2119375" y="2540000"/>
                  </a:lnTo>
                  <a:lnTo>
                    <a:pt x="2139752" y="2527300"/>
                  </a:lnTo>
                  <a:lnTo>
                    <a:pt x="2179542" y="2514600"/>
                  </a:lnTo>
                  <a:lnTo>
                    <a:pt x="2218344" y="2489200"/>
                  </a:lnTo>
                  <a:lnTo>
                    <a:pt x="2256132" y="2451100"/>
                  </a:lnTo>
                  <a:lnTo>
                    <a:pt x="2292881" y="2425700"/>
                  </a:lnTo>
                  <a:lnTo>
                    <a:pt x="2328565" y="2400300"/>
                  </a:lnTo>
                  <a:lnTo>
                    <a:pt x="2363160" y="2374900"/>
                  </a:lnTo>
                  <a:lnTo>
                    <a:pt x="2396640" y="2336800"/>
                  </a:lnTo>
                  <a:lnTo>
                    <a:pt x="2428979" y="2311400"/>
                  </a:lnTo>
                  <a:lnTo>
                    <a:pt x="2460153" y="2273300"/>
                  </a:lnTo>
                  <a:lnTo>
                    <a:pt x="2490136" y="2235200"/>
                  </a:lnTo>
                  <a:lnTo>
                    <a:pt x="2518902" y="2209800"/>
                  </a:lnTo>
                  <a:lnTo>
                    <a:pt x="2546428" y="2171700"/>
                  </a:lnTo>
                  <a:lnTo>
                    <a:pt x="2572687" y="2133600"/>
                  </a:lnTo>
                  <a:lnTo>
                    <a:pt x="2597653" y="2095500"/>
                  </a:lnTo>
                  <a:lnTo>
                    <a:pt x="2621303" y="2057400"/>
                  </a:lnTo>
                  <a:lnTo>
                    <a:pt x="2643610" y="2006600"/>
                  </a:lnTo>
                  <a:lnTo>
                    <a:pt x="2664549" y="1968500"/>
                  </a:lnTo>
                  <a:lnTo>
                    <a:pt x="2684095" y="1930400"/>
                  </a:lnTo>
                  <a:lnTo>
                    <a:pt x="2702222" y="1892300"/>
                  </a:lnTo>
                  <a:lnTo>
                    <a:pt x="2718906" y="1841500"/>
                  </a:lnTo>
                  <a:lnTo>
                    <a:pt x="2734121" y="1803400"/>
                  </a:lnTo>
                  <a:lnTo>
                    <a:pt x="2747842" y="1752600"/>
                  </a:lnTo>
                  <a:lnTo>
                    <a:pt x="2760043" y="1701800"/>
                  </a:lnTo>
                  <a:lnTo>
                    <a:pt x="2770699" y="1663700"/>
                  </a:lnTo>
                  <a:lnTo>
                    <a:pt x="2779786" y="1612900"/>
                  </a:lnTo>
                  <a:lnTo>
                    <a:pt x="2787277" y="1562100"/>
                  </a:lnTo>
                  <a:lnTo>
                    <a:pt x="2793147" y="1511300"/>
                  </a:lnTo>
                  <a:lnTo>
                    <a:pt x="2797371" y="1460500"/>
                  </a:lnTo>
                  <a:lnTo>
                    <a:pt x="2799925" y="1409700"/>
                  </a:lnTo>
                  <a:lnTo>
                    <a:pt x="2800781" y="1358900"/>
                  </a:lnTo>
                  <a:lnTo>
                    <a:pt x="2800003" y="1320800"/>
                  </a:lnTo>
                  <a:lnTo>
                    <a:pt x="2797682" y="1270000"/>
                  </a:lnTo>
                  <a:lnTo>
                    <a:pt x="2793841" y="1219200"/>
                  </a:lnTo>
                  <a:lnTo>
                    <a:pt x="2788501" y="1168400"/>
                  </a:lnTo>
                  <a:lnTo>
                    <a:pt x="2781684" y="1130300"/>
                  </a:lnTo>
                  <a:lnTo>
                    <a:pt x="2773411" y="1079500"/>
                  </a:lnTo>
                  <a:lnTo>
                    <a:pt x="2763703" y="1028700"/>
                  </a:lnTo>
                  <a:lnTo>
                    <a:pt x="2752584" y="990600"/>
                  </a:lnTo>
                  <a:lnTo>
                    <a:pt x="2740073" y="939800"/>
                  </a:lnTo>
                  <a:lnTo>
                    <a:pt x="2726194" y="901700"/>
                  </a:lnTo>
                  <a:lnTo>
                    <a:pt x="2710967" y="863600"/>
                  </a:lnTo>
                  <a:lnTo>
                    <a:pt x="2694414" y="812800"/>
                  </a:lnTo>
                  <a:lnTo>
                    <a:pt x="2676556" y="774700"/>
                  </a:lnTo>
                  <a:lnTo>
                    <a:pt x="2657416" y="736600"/>
                  </a:lnTo>
                  <a:lnTo>
                    <a:pt x="2637015" y="698500"/>
                  </a:lnTo>
                  <a:lnTo>
                    <a:pt x="2615375" y="660400"/>
                  </a:lnTo>
                  <a:lnTo>
                    <a:pt x="2592517" y="622300"/>
                  </a:lnTo>
                  <a:lnTo>
                    <a:pt x="2568463" y="584200"/>
                  </a:lnTo>
                  <a:lnTo>
                    <a:pt x="2543234" y="546100"/>
                  </a:lnTo>
                  <a:lnTo>
                    <a:pt x="2516852" y="508000"/>
                  </a:lnTo>
                  <a:lnTo>
                    <a:pt x="2489339" y="482600"/>
                  </a:lnTo>
                  <a:lnTo>
                    <a:pt x="2460717" y="444500"/>
                  </a:lnTo>
                  <a:lnTo>
                    <a:pt x="2431006" y="419100"/>
                  </a:lnTo>
                  <a:lnTo>
                    <a:pt x="2400230" y="381000"/>
                  </a:lnTo>
                  <a:lnTo>
                    <a:pt x="2368408" y="355600"/>
                  </a:lnTo>
                  <a:lnTo>
                    <a:pt x="2335564" y="330200"/>
                  </a:lnTo>
                  <a:lnTo>
                    <a:pt x="2301718" y="292100"/>
                  </a:lnTo>
                  <a:lnTo>
                    <a:pt x="2266892" y="266700"/>
                  </a:lnTo>
                  <a:lnTo>
                    <a:pt x="2231108" y="241300"/>
                  </a:lnTo>
                  <a:lnTo>
                    <a:pt x="2194387" y="215900"/>
                  </a:lnTo>
                  <a:lnTo>
                    <a:pt x="2156752" y="203200"/>
                  </a:lnTo>
                  <a:lnTo>
                    <a:pt x="2118223" y="177800"/>
                  </a:lnTo>
                  <a:close/>
                </a:path>
                <a:path w="2919095" h="3213100">
                  <a:moveTo>
                    <a:pt x="1641636" y="12700"/>
                  </a:moveTo>
                  <a:lnTo>
                    <a:pt x="1154366" y="12700"/>
                  </a:lnTo>
                  <a:lnTo>
                    <a:pt x="1107501" y="25400"/>
                  </a:lnTo>
                  <a:lnTo>
                    <a:pt x="1688563" y="25400"/>
                  </a:lnTo>
                  <a:lnTo>
                    <a:pt x="1641636" y="12700"/>
                  </a:lnTo>
                  <a:close/>
                </a:path>
                <a:path w="2919095" h="3213100">
                  <a:moveTo>
                    <a:pt x="1545902" y="0"/>
                  </a:moveTo>
                  <a:lnTo>
                    <a:pt x="1250006" y="0"/>
                  </a:lnTo>
                  <a:lnTo>
                    <a:pt x="1201875" y="12700"/>
                  </a:lnTo>
                  <a:lnTo>
                    <a:pt x="1594075" y="12700"/>
                  </a:lnTo>
                  <a:lnTo>
                    <a:pt x="1545902" y="0"/>
                  </a:lnTo>
                  <a:close/>
                </a:path>
              </a:pathLst>
            </a:custGeom>
            <a:solidFill>
              <a:srgbClr val="232E5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26535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28012905"/>
              </p:ext>
            </p:extLst>
          </p:nvPr>
        </p:nvGraphicFramePr>
        <p:xfrm>
          <a:off x="220616" y="22123"/>
          <a:ext cx="10310812" cy="692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11379261"/>
              </p:ext>
            </p:extLst>
          </p:nvPr>
        </p:nvGraphicFramePr>
        <p:xfrm>
          <a:off x="2328022" y="12898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Picture 2" descr="Communication, community, connection, diversity, exchange, networking, relationship  icon - Free downloa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41" y="2411016"/>
            <a:ext cx="2024762" cy="182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object 4"/>
          <p:cNvGrpSpPr/>
          <p:nvPr/>
        </p:nvGrpSpPr>
        <p:grpSpPr>
          <a:xfrm>
            <a:off x="220616" y="5257800"/>
            <a:ext cx="1345406" cy="1302544"/>
            <a:chOff x="286765" y="361641"/>
            <a:chExt cx="3893820" cy="3893185"/>
          </a:xfrm>
        </p:grpSpPr>
        <p:sp>
          <p:nvSpPr>
            <p:cNvPr id="6" name="object 5"/>
            <p:cNvSpPr/>
            <p:nvPr/>
          </p:nvSpPr>
          <p:spPr>
            <a:xfrm>
              <a:off x="286765" y="361641"/>
              <a:ext cx="3893820" cy="3893185"/>
            </a:xfrm>
            <a:custGeom>
              <a:avLst/>
              <a:gdLst/>
              <a:ahLst/>
              <a:cxnLst/>
              <a:rect l="l" t="t" r="r" b="b"/>
              <a:pathLst>
                <a:path w="3893820" h="3893185">
                  <a:moveTo>
                    <a:pt x="1878355" y="0"/>
                  </a:moveTo>
                  <a:lnTo>
                    <a:pt x="1828045" y="1642"/>
                  </a:lnTo>
                  <a:lnTo>
                    <a:pt x="1778071" y="4616"/>
                  </a:lnTo>
                  <a:lnTo>
                    <a:pt x="1728450" y="8903"/>
                  </a:lnTo>
                  <a:lnTo>
                    <a:pt x="1679198" y="14487"/>
                  </a:lnTo>
                  <a:lnTo>
                    <a:pt x="1630331" y="21351"/>
                  </a:lnTo>
                  <a:lnTo>
                    <a:pt x="1581866" y="29478"/>
                  </a:lnTo>
                  <a:lnTo>
                    <a:pt x="1533818" y="38851"/>
                  </a:lnTo>
                  <a:lnTo>
                    <a:pt x="1486204" y="49453"/>
                  </a:lnTo>
                  <a:lnTo>
                    <a:pt x="1440365" y="60917"/>
                  </a:lnTo>
                  <a:lnTo>
                    <a:pt x="1394965" y="73509"/>
                  </a:lnTo>
                  <a:lnTo>
                    <a:pt x="1350017" y="87215"/>
                  </a:lnTo>
                  <a:lnTo>
                    <a:pt x="1305536" y="102019"/>
                  </a:lnTo>
                  <a:lnTo>
                    <a:pt x="1261538" y="117904"/>
                  </a:lnTo>
                  <a:lnTo>
                    <a:pt x="1218036" y="134857"/>
                  </a:lnTo>
                  <a:lnTo>
                    <a:pt x="1175045" y="152861"/>
                  </a:lnTo>
                  <a:lnTo>
                    <a:pt x="1132580" y="171900"/>
                  </a:lnTo>
                  <a:lnTo>
                    <a:pt x="1090655" y="191959"/>
                  </a:lnTo>
                  <a:lnTo>
                    <a:pt x="1049285" y="213022"/>
                  </a:lnTo>
                  <a:lnTo>
                    <a:pt x="1008485" y="235074"/>
                  </a:lnTo>
                  <a:lnTo>
                    <a:pt x="968269" y="258100"/>
                  </a:lnTo>
                  <a:lnTo>
                    <a:pt x="928652" y="282083"/>
                  </a:lnTo>
                  <a:lnTo>
                    <a:pt x="889648" y="307008"/>
                  </a:lnTo>
                  <a:lnTo>
                    <a:pt x="851271" y="332859"/>
                  </a:lnTo>
                  <a:lnTo>
                    <a:pt x="813538" y="359622"/>
                  </a:lnTo>
                  <a:lnTo>
                    <a:pt x="776461" y="387279"/>
                  </a:lnTo>
                  <a:lnTo>
                    <a:pt x="740057" y="415817"/>
                  </a:lnTo>
                  <a:lnTo>
                    <a:pt x="704338" y="445218"/>
                  </a:lnTo>
                  <a:lnTo>
                    <a:pt x="669321" y="475469"/>
                  </a:lnTo>
                  <a:lnTo>
                    <a:pt x="635019" y="506552"/>
                  </a:lnTo>
                  <a:lnTo>
                    <a:pt x="601447" y="538453"/>
                  </a:lnTo>
                  <a:lnTo>
                    <a:pt x="568620" y="571155"/>
                  </a:lnTo>
                  <a:lnTo>
                    <a:pt x="536552" y="604644"/>
                  </a:lnTo>
                  <a:lnTo>
                    <a:pt x="505258" y="638903"/>
                  </a:lnTo>
                  <a:lnTo>
                    <a:pt x="474753" y="673918"/>
                  </a:lnTo>
                  <a:lnTo>
                    <a:pt x="445050" y="709672"/>
                  </a:lnTo>
                  <a:lnTo>
                    <a:pt x="416166" y="746151"/>
                  </a:lnTo>
                  <a:lnTo>
                    <a:pt x="388113" y="783337"/>
                  </a:lnTo>
                  <a:lnTo>
                    <a:pt x="360908" y="821217"/>
                  </a:lnTo>
                  <a:lnTo>
                    <a:pt x="334564" y="859773"/>
                  </a:lnTo>
                  <a:lnTo>
                    <a:pt x="309096" y="898992"/>
                  </a:lnTo>
                  <a:lnTo>
                    <a:pt x="284519" y="938856"/>
                  </a:lnTo>
                  <a:lnTo>
                    <a:pt x="260847" y="979351"/>
                  </a:lnTo>
                  <a:lnTo>
                    <a:pt x="238095" y="1020461"/>
                  </a:lnTo>
                  <a:lnTo>
                    <a:pt x="216278" y="1062170"/>
                  </a:lnTo>
                  <a:lnTo>
                    <a:pt x="195409" y="1104463"/>
                  </a:lnTo>
                  <a:lnTo>
                    <a:pt x="175504" y="1147324"/>
                  </a:lnTo>
                  <a:lnTo>
                    <a:pt x="156578" y="1190738"/>
                  </a:lnTo>
                  <a:lnTo>
                    <a:pt x="138644" y="1234689"/>
                  </a:lnTo>
                  <a:lnTo>
                    <a:pt x="121718" y="1279162"/>
                  </a:lnTo>
                  <a:lnTo>
                    <a:pt x="105814" y="1324140"/>
                  </a:lnTo>
                  <a:lnTo>
                    <a:pt x="90947" y="1369609"/>
                  </a:lnTo>
                  <a:lnTo>
                    <a:pt x="77131" y="1415552"/>
                  </a:lnTo>
                  <a:lnTo>
                    <a:pt x="64380" y="1461955"/>
                  </a:lnTo>
                  <a:lnTo>
                    <a:pt x="52710" y="1508801"/>
                  </a:lnTo>
                  <a:lnTo>
                    <a:pt x="42136" y="1556075"/>
                  </a:lnTo>
                  <a:lnTo>
                    <a:pt x="32670" y="1603762"/>
                  </a:lnTo>
                  <a:lnTo>
                    <a:pt x="24329" y="1651846"/>
                  </a:lnTo>
                  <a:lnTo>
                    <a:pt x="17127" y="1700311"/>
                  </a:lnTo>
                  <a:lnTo>
                    <a:pt x="11079" y="1749141"/>
                  </a:lnTo>
                  <a:lnTo>
                    <a:pt x="6198" y="1798322"/>
                  </a:lnTo>
                  <a:lnTo>
                    <a:pt x="2500" y="1847837"/>
                  </a:lnTo>
                  <a:lnTo>
                    <a:pt x="0" y="1897672"/>
                  </a:lnTo>
                  <a:lnTo>
                    <a:pt x="810" y="1949446"/>
                  </a:lnTo>
                  <a:lnTo>
                    <a:pt x="3226" y="2001177"/>
                  </a:lnTo>
                  <a:lnTo>
                    <a:pt x="7222" y="2052817"/>
                  </a:lnTo>
                  <a:lnTo>
                    <a:pt x="12774" y="2104316"/>
                  </a:lnTo>
                  <a:lnTo>
                    <a:pt x="19858" y="2155627"/>
                  </a:lnTo>
                  <a:lnTo>
                    <a:pt x="28449" y="2206701"/>
                  </a:lnTo>
                  <a:lnTo>
                    <a:pt x="38522" y="2257490"/>
                  </a:lnTo>
                  <a:lnTo>
                    <a:pt x="50054" y="2307945"/>
                  </a:lnTo>
                  <a:lnTo>
                    <a:pt x="63019" y="2358018"/>
                  </a:lnTo>
                  <a:lnTo>
                    <a:pt x="77394" y="2407661"/>
                  </a:lnTo>
                  <a:lnTo>
                    <a:pt x="93153" y="2456825"/>
                  </a:lnTo>
                  <a:lnTo>
                    <a:pt x="110272" y="2505462"/>
                  </a:lnTo>
                  <a:lnTo>
                    <a:pt x="128728" y="2553523"/>
                  </a:lnTo>
                  <a:lnTo>
                    <a:pt x="148494" y="2600961"/>
                  </a:lnTo>
                  <a:lnTo>
                    <a:pt x="169548" y="2647726"/>
                  </a:lnTo>
                  <a:lnTo>
                    <a:pt x="191863" y="2693771"/>
                  </a:lnTo>
                  <a:lnTo>
                    <a:pt x="239477" y="2785426"/>
                  </a:lnTo>
                  <a:lnTo>
                    <a:pt x="264711" y="2830750"/>
                  </a:lnTo>
                  <a:lnTo>
                    <a:pt x="291118" y="2875134"/>
                  </a:lnTo>
                  <a:lnTo>
                    <a:pt x="318698" y="2918698"/>
                  </a:lnTo>
                  <a:lnTo>
                    <a:pt x="347452" y="2961557"/>
                  </a:lnTo>
                  <a:lnTo>
                    <a:pt x="377380" y="3003829"/>
                  </a:lnTo>
                  <a:lnTo>
                    <a:pt x="408481" y="3045632"/>
                  </a:lnTo>
                  <a:lnTo>
                    <a:pt x="440756" y="3087083"/>
                  </a:lnTo>
                  <a:lnTo>
                    <a:pt x="474204" y="3128300"/>
                  </a:lnTo>
                  <a:lnTo>
                    <a:pt x="508825" y="3169399"/>
                  </a:lnTo>
                  <a:lnTo>
                    <a:pt x="539084" y="3206037"/>
                  </a:lnTo>
                  <a:lnTo>
                    <a:pt x="571178" y="3242445"/>
                  </a:lnTo>
                  <a:lnTo>
                    <a:pt x="605105" y="3278395"/>
                  </a:lnTo>
                  <a:lnTo>
                    <a:pt x="640867" y="3313658"/>
                  </a:lnTo>
                  <a:lnTo>
                    <a:pt x="678462" y="3348004"/>
                  </a:lnTo>
                  <a:lnTo>
                    <a:pt x="717890" y="3381204"/>
                  </a:lnTo>
                  <a:lnTo>
                    <a:pt x="759152" y="3413029"/>
                  </a:lnTo>
                  <a:lnTo>
                    <a:pt x="802246" y="3443249"/>
                  </a:lnTo>
                  <a:lnTo>
                    <a:pt x="840877" y="3474327"/>
                  </a:lnTo>
                  <a:lnTo>
                    <a:pt x="880031" y="3504360"/>
                  </a:lnTo>
                  <a:lnTo>
                    <a:pt x="919708" y="3533338"/>
                  </a:lnTo>
                  <a:lnTo>
                    <a:pt x="959908" y="3561256"/>
                  </a:lnTo>
                  <a:lnTo>
                    <a:pt x="1000630" y="3588107"/>
                  </a:lnTo>
                  <a:lnTo>
                    <a:pt x="1041874" y="3613884"/>
                  </a:lnTo>
                  <a:lnTo>
                    <a:pt x="1083640" y="3638579"/>
                  </a:lnTo>
                  <a:lnTo>
                    <a:pt x="1125928" y="3662186"/>
                  </a:lnTo>
                  <a:lnTo>
                    <a:pt x="1168738" y="3684698"/>
                  </a:lnTo>
                  <a:lnTo>
                    <a:pt x="1212070" y="3706109"/>
                  </a:lnTo>
                  <a:lnTo>
                    <a:pt x="1255922" y="3726410"/>
                  </a:lnTo>
                  <a:lnTo>
                    <a:pt x="1300296" y="3745596"/>
                  </a:lnTo>
                  <a:lnTo>
                    <a:pt x="1345191" y="3763659"/>
                  </a:lnTo>
                  <a:lnTo>
                    <a:pt x="1390607" y="3780592"/>
                  </a:lnTo>
                  <a:lnTo>
                    <a:pt x="1436544" y="3796389"/>
                  </a:lnTo>
                  <a:lnTo>
                    <a:pt x="1483001" y="3811042"/>
                  </a:lnTo>
                  <a:lnTo>
                    <a:pt x="1529978" y="3824545"/>
                  </a:lnTo>
                  <a:lnTo>
                    <a:pt x="1577475" y="3836890"/>
                  </a:lnTo>
                  <a:lnTo>
                    <a:pt x="1625493" y="3848072"/>
                  </a:lnTo>
                  <a:lnTo>
                    <a:pt x="1674030" y="3858082"/>
                  </a:lnTo>
                  <a:lnTo>
                    <a:pt x="1723087" y="3866913"/>
                  </a:lnTo>
                  <a:lnTo>
                    <a:pt x="1772663" y="3874560"/>
                  </a:lnTo>
                  <a:lnTo>
                    <a:pt x="1822758" y="3881015"/>
                  </a:lnTo>
                  <a:lnTo>
                    <a:pt x="1873372" y="3886271"/>
                  </a:lnTo>
                  <a:lnTo>
                    <a:pt x="1924506" y="3890322"/>
                  </a:lnTo>
                  <a:lnTo>
                    <a:pt x="1976158" y="3893159"/>
                  </a:lnTo>
                  <a:lnTo>
                    <a:pt x="3893400" y="3893159"/>
                  </a:lnTo>
                  <a:lnTo>
                    <a:pt x="3893400" y="1975916"/>
                  </a:lnTo>
                  <a:lnTo>
                    <a:pt x="3892624" y="1925069"/>
                  </a:lnTo>
                  <a:lnTo>
                    <a:pt x="3890317" y="1874292"/>
                  </a:lnTo>
                  <a:lnTo>
                    <a:pt x="3886515" y="1823654"/>
                  </a:lnTo>
                  <a:lnTo>
                    <a:pt x="3881252" y="1773224"/>
                  </a:lnTo>
                  <a:lnTo>
                    <a:pt x="3874563" y="1723073"/>
                  </a:lnTo>
                  <a:lnTo>
                    <a:pt x="3866483" y="1673269"/>
                  </a:lnTo>
                  <a:lnTo>
                    <a:pt x="3857047" y="1623883"/>
                  </a:lnTo>
                  <a:lnTo>
                    <a:pt x="3846290" y="1574983"/>
                  </a:lnTo>
                  <a:lnTo>
                    <a:pt x="3834246" y="1526640"/>
                  </a:lnTo>
                  <a:lnTo>
                    <a:pt x="3820950" y="1478922"/>
                  </a:lnTo>
                  <a:lnTo>
                    <a:pt x="3806437" y="1431900"/>
                  </a:lnTo>
                  <a:lnTo>
                    <a:pt x="3790742" y="1385643"/>
                  </a:lnTo>
                  <a:lnTo>
                    <a:pt x="3773900" y="1340220"/>
                  </a:lnTo>
                  <a:lnTo>
                    <a:pt x="3755944" y="1295701"/>
                  </a:lnTo>
                  <a:lnTo>
                    <a:pt x="3736911" y="1252156"/>
                  </a:lnTo>
                  <a:lnTo>
                    <a:pt x="3714866" y="1208183"/>
                  </a:lnTo>
                  <a:lnTo>
                    <a:pt x="3692592" y="1164439"/>
                  </a:lnTo>
                  <a:lnTo>
                    <a:pt x="3669861" y="1121153"/>
                  </a:lnTo>
                  <a:lnTo>
                    <a:pt x="3646443" y="1078553"/>
                  </a:lnTo>
                  <a:lnTo>
                    <a:pt x="3622107" y="1036871"/>
                  </a:lnTo>
                  <a:lnTo>
                    <a:pt x="3596626" y="996335"/>
                  </a:lnTo>
                  <a:lnTo>
                    <a:pt x="3569768" y="957174"/>
                  </a:lnTo>
                  <a:lnTo>
                    <a:pt x="3541306" y="919619"/>
                  </a:lnTo>
                  <a:lnTo>
                    <a:pt x="3518555" y="877380"/>
                  </a:lnTo>
                  <a:lnTo>
                    <a:pt x="3493159" y="836209"/>
                  </a:lnTo>
                  <a:lnTo>
                    <a:pt x="3465382" y="796195"/>
                  </a:lnTo>
                  <a:lnTo>
                    <a:pt x="3435489" y="757424"/>
                  </a:lnTo>
                  <a:lnTo>
                    <a:pt x="3403744" y="719983"/>
                  </a:lnTo>
                  <a:lnTo>
                    <a:pt x="3370411" y="683960"/>
                  </a:lnTo>
                  <a:lnTo>
                    <a:pt x="3335756" y="649441"/>
                  </a:lnTo>
                  <a:lnTo>
                    <a:pt x="3300042" y="616514"/>
                  </a:lnTo>
                  <a:lnTo>
                    <a:pt x="3263535" y="585266"/>
                  </a:lnTo>
                  <a:lnTo>
                    <a:pt x="3226499" y="555783"/>
                  </a:lnTo>
                  <a:lnTo>
                    <a:pt x="3189198" y="528154"/>
                  </a:lnTo>
                  <a:lnTo>
                    <a:pt x="3152426" y="494311"/>
                  </a:lnTo>
                  <a:lnTo>
                    <a:pt x="3114965" y="461584"/>
                  </a:lnTo>
                  <a:lnTo>
                    <a:pt x="3076823" y="429974"/>
                  </a:lnTo>
                  <a:lnTo>
                    <a:pt x="3038011" y="399480"/>
                  </a:lnTo>
                  <a:lnTo>
                    <a:pt x="2998538" y="370103"/>
                  </a:lnTo>
                  <a:lnTo>
                    <a:pt x="2958415" y="341842"/>
                  </a:lnTo>
                  <a:lnTo>
                    <a:pt x="2917650" y="314698"/>
                  </a:lnTo>
                  <a:lnTo>
                    <a:pt x="2876255" y="288670"/>
                  </a:lnTo>
                  <a:lnTo>
                    <a:pt x="2834237" y="263759"/>
                  </a:lnTo>
                  <a:lnTo>
                    <a:pt x="2791608" y="239964"/>
                  </a:lnTo>
                  <a:lnTo>
                    <a:pt x="2748376" y="217286"/>
                  </a:lnTo>
                  <a:lnTo>
                    <a:pt x="2704552" y="195725"/>
                  </a:lnTo>
                  <a:lnTo>
                    <a:pt x="2660146" y="175279"/>
                  </a:lnTo>
                  <a:lnTo>
                    <a:pt x="2615166" y="155951"/>
                  </a:lnTo>
                  <a:lnTo>
                    <a:pt x="2569624" y="137739"/>
                  </a:lnTo>
                  <a:lnTo>
                    <a:pt x="2523528" y="120643"/>
                  </a:lnTo>
                  <a:lnTo>
                    <a:pt x="2476888" y="104664"/>
                  </a:lnTo>
                  <a:lnTo>
                    <a:pt x="2429715" y="89801"/>
                  </a:lnTo>
                  <a:lnTo>
                    <a:pt x="2382017" y="76055"/>
                  </a:lnTo>
                  <a:lnTo>
                    <a:pt x="2333805" y="63425"/>
                  </a:lnTo>
                  <a:lnTo>
                    <a:pt x="2285088" y="51912"/>
                  </a:lnTo>
                  <a:lnTo>
                    <a:pt x="2235876" y="41515"/>
                  </a:lnTo>
                  <a:lnTo>
                    <a:pt x="2186179" y="32235"/>
                  </a:lnTo>
                  <a:lnTo>
                    <a:pt x="2136007" y="24071"/>
                  </a:lnTo>
                  <a:lnTo>
                    <a:pt x="2085369" y="17024"/>
                  </a:lnTo>
                  <a:lnTo>
                    <a:pt x="2034275" y="11093"/>
                  </a:lnTo>
                  <a:lnTo>
                    <a:pt x="1982735" y="6279"/>
                  </a:lnTo>
                  <a:lnTo>
                    <a:pt x="1930758" y="2581"/>
                  </a:lnTo>
                  <a:lnTo>
                    <a:pt x="1878355" y="0"/>
                  </a:lnTo>
                  <a:close/>
                </a:path>
              </a:pathLst>
            </a:custGeom>
            <a:solidFill>
              <a:srgbClr val="EDD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/>
            <p:cNvSpPr/>
            <p:nvPr/>
          </p:nvSpPr>
          <p:spPr>
            <a:xfrm>
              <a:off x="841965" y="867718"/>
              <a:ext cx="2919095" cy="3213100"/>
            </a:xfrm>
            <a:custGeom>
              <a:avLst/>
              <a:gdLst/>
              <a:ahLst/>
              <a:cxnLst/>
              <a:rect l="l" t="t" r="r" b="b"/>
              <a:pathLst>
                <a:path w="2919095" h="3213100">
                  <a:moveTo>
                    <a:pt x="1734835" y="25400"/>
                  </a:moveTo>
                  <a:lnTo>
                    <a:pt x="1061302" y="25400"/>
                  </a:lnTo>
                  <a:lnTo>
                    <a:pt x="926903" y="63500"/>
                  </a:lnTo>
                  <a:lnTo>
                    <a:pt x="883574" y="88900"/>
                  </a:lnTo>
                  <a:lnTo>
                    <a:pt x="799248" y="114300"/>
                  </a:lnTo>
                  <a:lnTo>
                    <a:pt x="758294" y="139700"/>
                  </a:lnTo>
                  <a:lnTo>
                    <a:pt x="718173" y="152400"/>
                  </a:lnTo>
                  <a:lnTo>
                    <a:pt x="678908" y="177800"/>
                  </a:lnTo>
                  <a:lnTo>
                    <a:pt x="640518" y="203200"/>
                  </a:lnTo>
                  <a:lnTo>
                    <a:pt x="603025" y="215900"/>
                  </a:lnTo>
                  <a:lnTo>
                    <a:pt x="566450" y="241300"/>
                  </a:lnTo>
                  <a:lnTo>
                    <a:pt x="530815" y="266700"/>
                  </a:lnTo>
                  <a:lnTo>
                    <a:pt x="496140" y="304800"/>
                  </a:lnTo>
                  <a:lnTo>
                    <a:pt x="462446" y="330200"/>
                  </a:lnTo>
                  <a:lnTo>
                    <a:pt x="429755" y="355600"/>
                  </a:lnTo>
                  <a:lnTo>
                    <a:pt x="398087" y="381000"/>
                  </a:lnTo>
                  <a:lnTo>
                    <a:pt x="367464" y="419100"/>
                  </a:lnTo>
                  <a:lnTo>
                    <a:pt x="337907" y="444500"/>
                  </a:lnTo>
                  <a:lnTo>
                    <a:pt x="309437" y="482600"/>
                  </a:lnTo>
                  <a:lnTo>
                    <a:pt x="282075" y="520700"/>
                  </a:lnTo>
                  <a:lnTo>
                    <a:pt x="255842" y="546100"/>
                  </a:lnTo>
                  <a:lnTo>
                    <a:pt x="230759" y="584200"/>
                  </a:lnTo>
                  <a:lnTo>
                    <a:pt x="206848" y="622300"/>
                  </a:lnTo>
                  <a:lnTo>
                    <a:pt x="184128" y="660400"/>
                  </a:lnTo>
                  <a:lnTo>
                    <a:pt x="162623" y="698500"/>
                  </a:lnTo>
                  <a:lnTo>
                    <a:pt x="142351" y="736600"/>
                  </a:lnTo>
                  <a:lnTo>
                    <a:pt x="123336" y="774700"/>
                  </a:lnTo>
                  <a:lnTo>
                    <a:pt x="105597" y="825500"/>
                  </a:lnTo>
                  <a:lnTo>
                    <a:pt x="89156" y="863600"/>
                  </a:lnTo>
                  <a:lnTo>
                    <a:pt x="74034" y="901700"/>
                  </a:lnTo>
                  <a:lnTo>
                    <a:pt x="60253" y="952500"/>
                  </a:lnTo>
                  <a:lnTo>
                    <a:pt x="47832" y="990600"/>
                  </a:lnTo>
                  <a:lnTo>
                    <a:pt x="36793" y="1041400"/>
                  </a:lnTo>
                  <a:lnTo>
                    <a:pt x="27158" y="1079500"/>
                  </a:lnTo>
                  <a:lnTo>
                    <a:pt x="18948" y="1130300"/>
                  </a:lnTo>
                  <a:lnTo>
                    <a:pt x="12183" y="1168400"/>
                  </a:lnTo>
                  <a:lnTo>
                    <a:pt x="6884" y="1219200"/>
                  </a:lnTo>
                  <a:lnTo>
                    <a:pt x="3073" y="1270000"/>
                  </a:lnTo>
                  <a:lnTo>
                    <a:pt x="771" y="1320800"/>
                  </a:lnTo>
                  <a:lnTo>
                    <a:pt x="0" y="1358900"/>
                  </a:lnTo>
                  <a:lnTo>
                    <a:pt x="798" y="1409700"/>
                  </a:lnTo>
                  <a:lnTo>
                    <a:pt x="3179" y="1460500"/>
                  </a:lnTo>
                  <a:lnTo>
                    <a:pt x="7121" y="1511300"/>
                  </a:lnTo>
                  <a:lnTo>
                    <a:pt x="12601" y="1562100"/>
                  </a:lnTo>
                  <a:lnTo>
                    <a:pt x="19598" y="1600200"/>
                  </a:lnTo>
                  <a:lnTo>
                    <a:pt x="28090" y="1651000"/>
                  </a:lnTo>
                  <a:lnTo>
                    <a:pt x="38054" y="1689100"/>
                  </a:lnTo>
                  <a:lnTo>
                    <a:pt x="49470" y="1739900"/>
                  </a:lnTo>
                  <a:lnTo>
                    <a:pt x="62315" y="1790700"/>
                  </a:lnTo>
                  <a:lnTo>
                    <a:pt x="76567" y="1828800"/>
                  </a:lnTo>
                  <a:lnTo>
                    <a:pt x="92205" y="1866900"/>
                  </a:lnTo>
                  <a:lnTo>
                    <a:pt x="109206" y="1917700"/>
                  </a:lnTo>
                  <a:lnTo>
                    <a:pt x="127548" y="1955800"/>
                  </a:lnTo>
                  <a:lnTo>
                    <a:pt x="147210" y="1993900"/>
                  </a:lnTo>
                  <a:lnTo>
                    <a:pt x="168170" y="2032000"/>
                  </a:lnTo>
                  <a:lnTo>
                    <a:pt x="190406" y="2070100"/>
                  </a:lnTo>
                  <a:lnTo>
                    <a:pt x="213895" y="2108200"/>
                  </a:lnTo>
                  <a:lnTo>
                    <a:pt x="238617" y="2146300"/>
                  </a:lnTo>
                  <a:lnTo>
                    <a:pt x="264549" y="2184400"/>
                  </a:lnTo>
                  <a:lnTo>
                    <a:pt x="291668" y="2222500"/>
                  </a:lnTo>
                  <a:lnTo>
                    <a:pt x="319954" y="2247900"/>
                  </a:lnTo>
                  <a:lnTo>
                    <a:pt x="349385" y="2286000"/>
                  </a:lnTo>
                  <a:lnTo>
                    <a:pt x="379938" y="2324100"/>
                  </a:lnTo>
                  <a:lnTo>
                    <a:pt x="411591" y="2349500"/>
                  </a:lnTo>
                  <a:lnTo>
                    <a:pt x="444323" y="2374900"/>
                  </a:lnTo>
                  <a:lnTo>
                    <a:pt x="478112" y="2413000"/>
                  </a:lnTo>
                  <a:lnTo>
                    <a:pt x="512936" y="2438400"/>
                  </a:lnTo>
                  <a:lnTo>
                    <a:pt x="548773" y="2463800"/>
                  </a:lnTo>
                  <a:lnTo>
                    <a:pt x="585601" y="2489200"/>
                  </a:lnTo>
                  <a:lnTo>
                    <a:pt x="623398" y="2514600"/>
                  </a:lnTo>
                  <a:lnTo>
                    <a:pt x="662142" y="2540000"/>
                  </a:lnTo>
                  <a:lnTo>
                    <a:pt x="701811" y="2552700"/>
                  </a:lnTo>
                  <a:lnTo>
                    <a:pt x="742384" y="2578100"/>
                  </a:lnTo>
                  <a:lnTo>
                    <a:pt x="783839" y="2603500"/>
                  </a:lnTo>
                  <a:lnTo>
                    <a:pt x="869305" y="2628900"/>
                  </a:lnTo>
                  <a:lnTo>
                    <a:pt x="913272" y="2654300"/>
                  </a:lnTo>
                  <a:lnTo>
                    <a:pt x="1049851" y="2692400"/>
                  </a:lnTo>
                  <a:lnTo>
                    <a:pt x="1096863" y="2692400"/>
                  </a:lnTo>
                  <a:lnTo>
                    <a:pt x="1192983" y="2717800"/>
                  </a:lnTo>
                  <a:lnTo>
                    <a:pt x="1291754" y="2717800"/>
                  </a:lnTo>
                  <a:lnTo>
                    <a:pt x="1342078" y="2730500"/>
                  </a:lnTo>
                  <a:lnTo>
                    <a:pt x="1392999" y="2730500"/>
                  </a:lnTo>
                  <a:lnTo>
                    <a:pt x="1440326" y="2781300"/>
                  </a:lnTo>
                  <a:lnTo>
                    <a:pt x="1486718" y="2819400"/>
                  </a:lnTo>
                  <a:lnTo>
                    <a:pt x="1532246" y="2870200"/>
                  </a:lnTo>
                  <a:lnTo>
                    <a:pt x="1576980" y="2908300"/>
                  </a:lnTo>
                  <a:lnTo>
                    <a:pt x="1620990" y="2946400"/>
                  </a:lnTo>
                  <a:lnTo>
                    <a:pt x="1664346" y="2971800"/>
                  </a:lnTo>
                  <a:lnTo>
                    <a:pt x="1707118" y="3009900"/>
                  </a:lnTo>
                  <a:lnTo>
                    <a:pt x="1749377" y="3035300"/>
                  </a:lnTo>
                  <a:lnTo>
                    <a:pt x="1791193" y="3073400"/>
                  </a:lnTo>
                  <a:lnTo>
                    <a:pt x="1832636" y="3098800"/>
                  </a:lnTo>
                  <a:lnTo>
                    <a:pt x="1873775" y="3111500"/>
                  </a:lnTo>
                  <a:lnTo>
                    <a:pt x="1914682" y="3136900"/>
                  </a:lnTo>
                  <a:lnTo>
                    <a:pt x="1955426" y="3149600"/>
                  </a:lnTo>
                  <a:lnTo>
                    <a:pt x="1996078" y="3175000"/>
                  </a:lnTo>
                  <a:lnTo>
                    <a:pt x="2077384" y="3200400"/>
                  </a:lnTo>
                  <a:lnTo>
                    <a:pt x="2118179" y="3200400"/>
                  </a:lnTo>
                  <a:lnTo>
                    <a:pt x="2159162" y="3213100"/>
                  </a:lnTo>
                  <a:lnTo>
                    <a:pt x="2432672" y="3213100"/>
                  </a:lnTo>
                  <a:lnTo>
                    <a:pt x="2526224" y="3187700"/>
                  </a:lnTo>
                  <a:lnTo>
                    <a:pt x="2571241" y="3175000"/>
                  </a:lnTo>
                  <a:lnTo>
                    <a:pt x="2615050" y="3149600"/>
                  </a:lnTo>
                  <a:lnTo>
                    <a:pt x="2657626" y="3136900"/>
                  </a:lnTo>
                  <a:lnTo>
                    <a:pt x="2698942" y="3111500"/>
                  </a:lnTo>
                  <a:lnTo>
                    <a:pt x="2738971" y="3086100"/>
                  </a:lnTo>
                  <a:lnTo>
                    <a:pt x="2777688" y="3060700"/>
                  </a:lnTo>
                  <a:lnTo>
                    <a:pt x="2790147" y="3048000"/>
                  </a:lnTo>
                  <a:lnTo>
                    <a:pt x="2202679" y="3048000"/>
                  </a:lnTo>
                  <a:lnTo>
                    <a:pt x="1994469" y="2984500"/>
                  </a:lnTo>
                  <a:lnTo>
                    <a:pt x="1908980" y="2933700"/>
                  </a:lnTo>
                  <a:lnTo>
                    <a:pt x="1865727" y="2895600"/>
                  </a:lnTo>
                  <a:lnTo>
                    <a:pt x="1822125" y="2870200"/>
                  </a:lnTo>
                  <a:lnTo>
                    <a:pt x="1733835" y="2794000"/>
                  </a:lnTo>
                  <a:lnTo>
                    <a:pt x="1689130" y="2755900"/>
                  </a:lnTo>
                  <a:lnTo>
                    <a:pt x="1644040" y="2705100"/>
                  </a:lnTo>
                  <a:lnTo>
                    <a:pt x="1693036" y="2705100"/>
                  </a:lnTo>
                  <a:lnTo>
                    <a:pt x="1881664" y="2654300"/>
                  </a:lnTo>
                  <a:lnTo>
                    <a:pt x="1926855" y="2628900"/>
                  </a:lnTo>
                  <a:lnTo>
                    <a:pt x="2014701" y="2603500"/>
                  </a:lnTo>
                  <a:lnTo>
                    <a:pt x="2057306" y="2578100"/>
                  </a:lnTo>
                  <a:lnTo>
                    <a:pt x="2098998" y="2552700"/>
                  </a:lnTo>
                  <a:lnTo>
                    <a:pt x="2119375" y="2540000"/>
                  </a:lnTo>
                  <a:lnTo>
                    <a:pt x="1249635" y="2540000"/>
                  </a:lnTo>
                  <a:lnTo>
                    <a:pt x="1201605" y="2527300"/>
                  </a:lnTo>
                  <a:lnTo>
                    <a:pt x="1154324" y="2527300"/>
                  </a:lnTo>
                  <a:lnTo>
                    <a:pt x="1017267" y="2489200"/>
                  </a:lnTo>
                  <a:lnTo>
                    <a:pt x="930175" y="2463800"/>
                  </a:lnTo>
                  <a:lnTo>
                    <a:pt x="888001" y="2438400"/>
                  </a:lnTo>
                  <a:lnTo>
                    <a:pt x="846779" y="2425700"/>
                  </a:lnTo>
                  <a:lnTo>
                    <a:pt x="806539" y="2400300"/>
                  </a:lnTo>
                  <a:lnTo>
                    <a:pt x="767311" y="2374900"/>
                  </a:lnTo>
                  <a:lnTo>
                    <a:pt x="729123" y="2362200"/>
                  </a:lnTo>
                  <a:lnTo>
                    <a:pt x="692005" y="2336800"/>
                  </a:lnTo>
                  <a:lnTo>
                    <a:pt x="655985" y="2311400"/>
                  </a:lnTo>
                  <a:lnTo>
                    <a:pt x="621093" y="2273300"/>
                  </a:lnTo>
                  <a:lnTo>
                    <a:pt x="587358" y="2247900"/>
                  </a:lnTo>
                  <a:lnTo>
                    <a:pt x="554810" y="2222500"/>
                  </a:lnTo>
                  <a:lnTo>
                    <a:pt x="523476" y="2184400"/>
                  </a:lnTo>
                  <a:lnTo>
                    <a:pt x="493387" y="2159000"/>
                  </a:lnTo>
                  <a:lnTo>
                    <a:pt x="464571" y="2120900"/>
                  </a:lnTo>
                  <a:lnTo>
                    <a:pt x="437059" y="2095500"/>
                  </a:lnTo>
                  <a:lnTo>
                    <a:pt x="410878" y="2057400"/>
                  </a:lnTo>
                  <a:lnTo>
                    <a:pt x="386057" y="2019300"/>
                  </a:lnTo>
                  <a:lnTo>
                    <a:pt x="362628" y="1981200"/>
                  </a:lnTo>
                  <a:lnTo>
                    <a:pt x="340617" y="1943100"/>
                  </a:lnTo>
                  <a:lnTo>
                    <a:pt x="320054" y="1905000"/>
                  </a:lnTo>
                  <a:lnTo>
                    <a:pt x="300970" y="1866900"/>
                  </a:lnTo>
                  <a:lnTo>
                    <a:pt x="283391" y="1816100"/>
                  </a:lnTo>
                  <a:lnTo>
                    <a:pt x="267349" y="1778000"/>
                  </a:lnTo>
                  <a:lnTo>
                    <a:pt x="252872" y="1739900"/>
                  </a:lnTo>
                  <a:lnTo>
                    <a:pt x="239988" y="1689100"/>
                  </a:lnTo>
                  <a:lnTo>
                    <a:pt x="228728" y="1651000"/>
                  </a:lnTo>
                  <a:lnTo>
                    <a:pt x="219121" y="1600200"/>
                  </a:lnTo>
                  <a:lnTo>
                    <a:pt x="211194" y="1549400"/>
                  </a:lnTo>
                  <a:lnTo>
                    <a:pt x="204979" y="1511300"/>
                  </a:lnTo>
                  <a:lnTo>
                    <a:pt x="200503" y="1460500"/>
                  </a:lnTo>
                  <a:lnTo>
                    <a:pt x="197796" y="1409700"/>
                  </a:lnTo>
                  <a:lnTo>
                    <a:pt x="196888" y="1358900"/>
                  </a:lnTo>
                  <a:lnTo>
                    <a:pt x="197796" y="1320800"/>
                  </a:lnTo>
                  <a:lnTo>
                    <a:pt x="200503" y="1270000"/>
                  </a:lnTo>
                  <a:lnTo>
                    <a:pt x="204979" y="1219200"/>
                  </a:lnTo>
                  <a:lnTo>
                    <a:pt x="211194" y="1168400"/>
                  </a:lnTo>
                  <a:lnTo>
                    <a:pt x="219121" y="1130300"/>
                  </a:lnTo>
                  <a:lnTo>
                    <a:pt x="228728" y="1079500"/>
                  </a:lnTo>
                  <a:lnTo>
                    <a:pt x="239988" y="1028700"/>
                  </a:lnTo>
                  <a:lnTo>
                    <a:pt x="252872" y="990600"/>
                  </a:lnTo>
                  <a:lnTo>
                    <a:pt x="267349" y="952500"/>
                  </a:lnTo>
                  <a:lnTo>
                    <a:pt x="283391" y="901700"/>
                  </a:lnTo>
                  <a:lnTo>
                    <a:pt x="300970" y="863600"/>
                  </a:lnTo>
                  <a:lnTo>
                    <a:pt x="320054" y="825500"/>
                  </a:lnTo>
                  <a:lnTo>
                    <a:pt x="340617" y="787400"/>
                  </a:lnTo>
                  <a:lnTo>
                    <a:pt x="362628" y="749300"/>
                  </a:lnTo>
                  <a:lnTo>
                    <a:pt x="386057" y="711200"/>
                  </a:lnTo>
                  <a:lnTo>
                    <a:pt x="410878" y="673100"/>
                  </a:lnTo>
                  <a:lnTo>
                    <a:pt x="437059" y="635000"/>
                  </a:lnTo>
                  <a:lnTo>
                    <a:pt x="464571" y="596900"/>
                  </a:lnTo>
                  <a:lnTo>
                    <a:pt x="493387" y="571500"/>
                  </a:lnTo>
                  <a:lnTo>
                    <a:pt x="523476" y="533400"/>
                  </a:lnTo>
                  <a:lnTo>
                    <a:pt x="554810" y="508000"/>
                  </a:lnTo>
                  <a:lnTo>
                    <a:pt x="587358" y="469900"/>
                  </a:lnTo>
                  <a:lnTo>
                    <a:pt x="621093" y="444500"/>
                  </a:lnTo>
                  <a:lnTo>
                    <a:pt x="655985" y="419100"/>
                  </a:lnTo>
                  <a:lnTo>
                    <a:pt x="692005" y="393700"/>
                  </a:lnTo>
                  <a:lnTo>
                    <a:pt x="729123" y="368300"/>
                  </a:lnTo>
                  <a:lnTo>
                    <a:pt x="767311" y="342900"/>
                  </a:lnTo>
                  <a:lnTo>
                    <a:pt x="806539" y="317500"/>
                  </a:lnTo>
                  <a:lnTo>
                    <a:pt x="846779" y="304800"/>
                  </a:lnTo>
                  <a:lnTo>
                    <a:pt x="888001" y="279400"/>
                  </a:lnTo>
                  <a:lnTo>
                    <a:pt x="973274" y="254000"/>
                  </a:lnTo>
                  <a:lnTo>
                    <a:pt x="1017267" y="228600"/>
                  </a:lnTo>
                  <a:lnTo>
                    <a:pt x="1107822" y="203200"/>
                  </a:lnTo>
                  <a:lnTo>
                    <a:pt x="1154324" y="203200"/>
                  </a:lnTo>
                  <a:lnTo>
                    <a:pt x="1201605" y="190500"/>
                  </a:lnTo>
                  <a:lnTo>
                    <a:pt x="1249635" y="190500"/>
                  </a:lnTo>
                  <a:lnTo>
                    <a:pt x="1298384" y="177800"/>
                  </a:lnTo>
                  <a:lnTo>
                    <a:pt x="2118223" y="177800"/>
                  </a:lnTo>
                  <a:lnTo>
                    <a:pt x="2078823" y="152400"/>
                  </a:lnTo>
                  <a:lnTo>
                    <a:pt x="2038572" y="139700"/>
                  </a:lnTo>
                  <a:lnTo>
                    <a:pt x="1997493" y="114300"/>
                  </a:lnTo>
                  <a:lnTo>
                    <a:pt x="1955608" y="101600"/>
                  </a:lnTo>
                  <a:lnTo>
                    <a:pt x="1912937" y="76200"/>
                  </a:lnTo>
                  <a:lnTo>
                    <a:pt x="1734835" y="25400"/>
                  </a:lnTo>
                  <a:close/>
                </a:path>
                <a:path w="2919095" h="3213100">
                  <a:moveTo>
                    <a:pt x="2815539" y="2794000"/>
                  </a:moveTo>
                  <a:lnTo>
                    <a:pt x="2778102" y="2832100"/>
                  </a:lnTo>
                  <a:lnTo>
                    <a:pt x="2739588" y="2870200"/>
                  </a:lnTo>
                  <a:lnTo>
                    <a:pt x="2699946" y="2908300"/>
                  </a:lnTo>
                  <a:lnTo>
                    <a:pt x="2659125" y="2933700"/>
                  </a:lnTo>
                  <a:lnTo>
                    <a:pt x="2617073" y="2971800"/>
                  </a:lnTo>
                  <a:lnTo>
                    <a:pt x="2573739" y="2984500"/>
                  </a:lnTo>
                  <a:lnTo>
                    <a:pt x="2529071" y="3009900"/>
                  </a:lnTo>
                  <a:lnTo>
                    <a:pt x="2483020" y="3022600"/>
                  </a:lnTo>
                  <a:lnTo>
                    <a:pt x="2386558" y="3048000"/>
                  </a:lnTo>
                  <a:lnTo>
                    <a:pt x="2790147" y="3048000"/>
                  </a:lnTo>
                  <a:lnTo>
                    <a:pt x="2815065" y="3022600"/>
                  </a:lnTo>
                  <a:lnTo>
                    <a:pt x="2851078" y="2984500"/>
                  </a:lnTo>
                  <a:lnTo>
                    <a:pt x="2885700" y="2959100"/>
                  </a:lnTo>
                  <a:lnTo>
                    <a:pt x="2918904" y="2908300"/>
                  </a:lnTo>
                  <a:lnTo>
                    <a:pt x="2815539" y="2794000"/>
                  </a:lnTo>
                  <a:close/>
                </a:path>
                <a:path w="2919095" h="3213100">
                  <a:moveTo>
                    <a:pt x="2118223" y="177800"/>
                  </a:moveTo>
                  <a:lnTo>
                    <a:pt x="1496818" y="177800"/>
                  </a:lnTo>
                  <a:lnTo>
                    <a:pt x="1545292" y="190500"/>
                  </a:lnTo>
                  <a:lnTo>
                    <a:pt x="1593077" y="190500"/>
                  </a:lnTo>
                  <a:lnTo>
                    <a:pt x="1640143" y="203200"/>
                  </a:lnTo>
                  <a:lnTo>
                    <a:pt x="1686459" y="203200"/>
                  </a:lnTo>
                  <a:lnTo>
                    <a:pt x="1776722" y="228600"/>
                  </a:lnTo>
                  <a:lnTo>
                    <a:pt x="1820608" y="254000"/>
                  </a:lnTo>
                  <a:lnTo>
                    <a:pt x="1905735" y="279400"/>
                  </a:lnTo>
                  <a:lnTo>
                    <a:pt x="1946915" y="304800"/>
                  </a:lnTo>
                  <a:lnTo>
                    <a:pt x="1987133" y="317500"/>
                  </a:lnTo>
                  <a:lnTo>
                    <a:pt x="2026359" y="342900"/>
                  </a:lnTo>
                  <a:lnTo>
                    <a:pt x="2064561" y="368300"/>
                  </a:lnTo>
                  <a:lnTo>
                    <a:pt x="2101709" y="393700"/>
                  </a:lnTo>
                  <a:lnTo>
                    <a:pt x="2137773" y="419100"/>
                  </a:lnTo>
                  <a:lnTo>
                    <a:pt x="2172723" y="444500"/>
                  </a:lnTo>
                  <a:lnTo>
                    <a:pt x="2206528" y="469900"/>
                  </a:lnTo>
                  <a:lnTo>
                    <a:pt x="2239157" y="508000"/>
                  </a:lnTo>
                  <a:lnTo>
                    <a:pt x="2270580" y="533400"/>
                  </a:lnTo>
                  <a:lnTo>
                    <a:pt x="2300767" y="571500"/>
                  </a:lnTo>
                  <a:lnTo>
                    <a:pt x="2329687" y="596900"/>
                  </a:lnTo>
                  <a:lnTo>
                    <a:pt x="2357311" y="635000"/>
                  </a:lnTo>
                  <a:lnTo>
                    <a:pt x="2383606" y="673100"/>
                  </a:lnTo>
                  <a:lnTo>
                    <a:pt x="2408544" y="711200"/>
                  </a:lnTo>
                  <a:lnTo>
                    <a:pt x="2432094" y="749300"/>
                  </a:lnTo>
                  <a:lnTo>
                    <a:pt x="2454224" y="787400"/>
                  </a:lnTo>
                  <a:lnTo>
                    <a:pt x="2474905" y="825500"/>
                  </a:lnTo>
                  <a:lnTo>
                    <a:pt x="2494107" y="863600"/>
                  </a:lnTo>
                  <a:lnTo>
                    <a:pt x="2511799" y="901700"/>
                  </a:lnTo>
                  <a:lnTo>
                    <a:pt x="2527950" y="952500"/>
                  </a:lnTo>
                  <a:lnTo>
                    <a:pt x="2542530" y="990600"/>
                  </a:lnTo>
                  <a:lnTo>
                    <a:pt x="2555508" y="1028700"/>
                  </a:lnTo>
                  <a:lnTo>
                    <a:pt x="2566855" y="1079500"/>
                  </a:lnTo>
                  <a:lnTo>
                    <a:pt x="2576540" y="1130300"/>
                  </a:lnTo>
                  <a:lnTo>
                    <a:pt x="2584532" y="1168400"/>
                  </a:lnTo>
                  <a:lnTo>
                    <a:pt x="2590801" y="1219200"/>
                  </a:lnTo>
                  <a:lnTo>
                    <a:pt x="2595317" y="1270000"/>
                  </a:lnTo>
                  <a:lnTo>
                    <a:pt x="2598048" y="1320800"/>
                  </a:lnTo>
                  <a:lnTo>
                    <a:pt x="2598966" y="1358900"/>
                  </a:lnTo>
                  <a:lnTo>
                    <a:pt x="2598048" y="1409700"/>
                  </a:lnTo>
                  <a:lnTo>
                    <a:pt x="2595317" y="1460500"/>
                  </a:lnTo>
                  <a:lnTo>
                    <a:pt x="2590801" y="1511300"/>
                  </a:lnTo>
                  <a:lnTo>
                    <a:pt x="2584532" y="1549400"/>
                  </a:lnTo>
                  <a:lnTo>
                    <a:pt x="2576540" y="1600200"/>
                  </a:lnTo>
                  <a:lnTo>
                    <a:pt x="2566855" y="1651000"/>
                  </a:lnTo>
                  <a:lnTo>
                    <a:pt x="2555508" y="1689100"/>
                  </a:lnTo>
                  <a:lnTo>
                    <a:pt x="2542530" y="1739900"/>
                  </a:lnTo>
                  <a:lnTo>
                    <a:pt x="2527950" y="1778000"/>
                  </a:lnTo>
                  <a:lnTo>
                    <a:pt x="2511799" y="1816100"/>
                  </a:lnTo>
                  <a:lnTo>
                    <a:pt x="2494107" y="1866900"/>
                  </a:lnTo>
                  <a:lnTo>
                    <a:pt x="2474905" y="1905000"/>
                  </a:lnTo>
                  <a:lnTo>
                    <a:pt x="2454224" y="1943100"/>
                  </a:lnTo>
                  <a:lnTo>
                    <a:pt x="2432094" y="1981200"/>
                  </a:lnTo>
                  <a:lnTo>
                    <a:pt x="2408544" y="2019300"/>
                  </a:lnTo>
                  <a:lnTo>
                    <a:pt x="2383606" y="2057400"/>
                  </a:lnTo>
                  <a:lnTo>
                    <a:pt x="2357311" y="2095500"/>
                  </a:lnTo>
                  <a:lnTo>
                    <a:pt x="2329687" y="2120900"/>
                  </a:lnTo>
                  <a:lnTo>
                    <a:pt x="2300767" y="2159000"/>
                  </a:lnTo>
                  <a:lnTo>
                    <a:pt x="2270580" y="2184400"/>
                  </a:lnTo>
                  <a:lnTo>
                    <a:pt x="2239157" y="2222500"/>
                  </a:lnTo>
                  <a:lnTo>
                    <a:pt x="2206528" y="2247900"/>
                  </a:lnTo>
                  <a:lnTo>
                    <a:pt x="2172723" y="2273300"/>
                  </a:lnTo>
                  <a:lnTo>
                    <a:pt x="2137773" y="2311400"/>
                  </a:lnTo>
                  <a:lnTo>
                    <a:pt x="2101709" y="2336800"/>
                  </a:lnTo>
                  <a:lnTo>
                    <a:pt x="2064561" y="2362200"/>
                  </a:lnTo>
                  <a:lnTo>
                    <a:pt x="2026359" y="2374900"/>
                  </a:lnTo>
                  <a:lnTo>
                    <a:pt x="1987133" y="2400300"/>
                  </a:lnTo>
                  <a:lnTo>
                    <a:pt x="1946915" y="2425700"/>
                  </a:lnTo>
                  <a:lnTo>
                    <a:pt x="1905735" y="2438400"/>
                  </a:lnTo>
                  <a:lnTo>
                    <a:pt x="1863622" y="2463800"/>
                  </a:lnTo>
                  <a:lnTo>
                    <a:pt x="1776722" y="2489200"/>
                  </a:lnTo>
                  <a:lnTo>
                    <a:pt x="1640143" y="2527300"/>
                  </a:lnTo>
                  <a:lnTo>
                    <a:pt x="1593077" y="2527300"/>
                  </a:lnTo>
                  <a:lnTo>
                    <a:pt x="1545292" y="2540000"/>
                  </a:lnTo>
                  <a:lnTo>
                    <a:pt x="2119375" y="2540000"/>
                  </a:lnTo>
                  <a:lnTo>
                    <a:pt x="2139752" y="2527300"/>
                  </a:lnTo>
                  <a:lnTo>
                    <a:pt x="2179542" y="2514600"/>
                  </a:lnTo>
                  <a:lnTo>
                    <a:pt x="2218344" y="2489200"/>
                  </a:lnTo>
                  <a:lnTo>
                    <a:pt x="2256132" y="2451100"/>
                  </a:lnTo>
                  <a:lnTo>
                    <a:pt x="2292881" y="2425700"/>
                  </a:lnTo>
                  <a:lnTo>
                    <a:pt x="2328565" y="2400300"/>
                  </a:lnTo>
                  <a:lnTo>
                    <a:pt x="2363160" y="2374900"/>
                  </a:lnTo>
                  <a:lnTo>
                    <a:pt x="2396640" y="2336800"/>
                  </a:lnTo>
                  <a:lnTo>
                    <a:pt x="2428979" y="2311400"/>
                  </a:lnTo>
                  <a:lnTo>
                    <a:pt x="2460153" y="2273300"/>
                  </a:lnTo>
                  <a:lnTo>
                    <a:pt x="2490136" y="2235200"/>
                  </a:lnTo>
                  <a:lnTo>
                    <a:pt x="2518902" y="2209800"/>
                  </a:lnTo>
                  <a:lnTo>
                    <a:pt x="2546428" y="2171700"/>
                  </a:lnTo>
                  <a:lnTo>
                    <a:pt x="2572687" y="2133600"/>
                  </a:lnTo>
                  <a:lnTo>
                    <a:pt x="2597653" y="2095500"/>
                  </a:lnTo>
                  <a:lnTo>
                    <a:pt x="2621303" y="2057400"/>
                  </a:lnTo>
                  <a:lnTo>
                    <a:pt x="2643610" y="2006600"/>
                  </a:lnTo>
                  <a:lnTo>
                    <a:pt x="2664549" y="1968500"/>
                  </a:lnTo>
                  <a:lnTo>
                    <a:pt x="2684095" y="1930400"/>
                  </a:lnTo>
                  <a:lnTo>
                    <a:pt x="2702222" y="1892300"/>
                  </a:lnTo>
                  <a:lnTo>
                    <a:pt x="2718906" y="1841500"/>
                  </a:lnTo>
                  <a:lnTo>
                    <a:pt x="2734121" y="1803400"/>
                  </a:lnTo>
                  <a:lnTo>
                    <a:pt x="2747842" y="1752600"/>
                  </a:lnTo>
                  <a:lnTo>
                    <a:pt x="2760043" y="1701800"/>
                  </a:lnTo>
                  <a:lnTo>
                    <a:pt x="2770699" y="1663700"/>
                  </a:lnTo>
                  <a:lnTo>
                    <a:pt x="2779786" y="1612900"/>
                  </a:lnTo>
                  <a:lnTo>
                    <a:pt x="2787277" y="1562100"/>
                  </a:lnTo>
                  <a:lnTo>
                    <a:pt x="2793147" y="1511300"/>
                  </a:lnTo>
                  <a:lnTo>
                    <a:pt x="2797371" y="1460500"/>
                  </a:lnTo>
                  <a:lnTo>
                    <a:pt x="2799925" y="1409700"/>
                  </a:lnTo>
                  <a:lnTo>
                    <a:pt x="2800781" y="1358900"/>
                  </a:lnTo>
                  <a:lnTo>
                    <a:pt x="2800003" y="1320800"/>
                  </a:lnTo>
                  <a:lnTo>
                    <a:pt x="2797682" y="1270000"/>
                  </a:lnTo>
                  <a:lnTo>
                    <a:pt x="2793841" y="1219200"/>
                  </a:lnTo>
                  <a:lnTo>
                    <a:pt x="2788501" y="1168400"/>
                  </a:lnTo>
                  <a:lnTo>
                    <a:pt x="2781684" y="1130300"/>
                  </a:lnTo>
                  <a:lnTo>
                    <a:pt x="2773411" y="1079500"/>
                  </a:lnTo>
                  <a:lnTo>
                    <a:pt x="2763703" y="1028700"/>
                  </a:lnTo>
                  <a:lnTo>
                    <a:pt x="2752584" y="990600"/>
                  </a:lnTo>
                  <a:lnTo>
                    <a:pt x="2740073" y="939800"/>
                  </a:lnTo>
                  <a:lnTo>
                    <a:pt x="2726194" y="901700"/>
                  </a:lnTo>
                  <a:lnTo>
                    <a:pt x="2710967" y="863600"/>
                  </a:lnTo>
                  <a:lnTo>
                    <a:pt x="2694414" y="812800"/>
                  </a:lnTo>
                  <a:lnTo>
                    <a:pt x="2676556" y="774700"/>
                  </a:lnTo>
                  <a:lnTo>
                    <a:pt x="2657416" y="736600"/>
                  </a:lnTo>
                  <a:lnTo>
                    <a:pt x="2637015" y="698500"/>
                  </a:lnTo>
                  <a:lnTo>
                    <a:pt x="2615375" y="660400"/>
                  </a:lnTo>
                  <a:lnTo>
                    <a:pt x="2592517" y="622300"/>
                  </a:lnTo>
                  <a:lnTo>
                    <a:pt x="2568463" y="584200"/>
                  </a:lnTo>
                  <a:lnTo>
                    <a:pt x="2543234" y="546100"/>
                  </a:lnTo>
                  <a:lnTo>
                    <a:pt x="2516852" y="508000"/>
                  </a:lnTo>
                  <a:lnTo>
                    <a:pt x="2489339" y="482600"/>
                  </a:lnTo>
                  <a:lnTo>
                    <a:pt x="2460717" y="444500"/>
                  </a:lnTo>
                  <a:lnTo>
                    <a:pt x="2431006" y="419100"/>
                  </a:lnTo>
                  <a:lnTo>
                    <a:pt x="2400230" y="381000"/>
                  </a:lnTo>
                  <a:lnTo>
                    <a:pt x="2368408" y="355600"/>
                  </a:lnTo>
                  <a:lnTo>
                    <a:pt x="2335564" y="330200"/>
                  </a:lnTo>
                  <a:lnTo>
                    <a:pt x="2301718" y="292100"/>
                  </a:lnTo>
                  <a:lnTo>
                    <a:pt x="2266892" y="266700"/>
                  </a:lnTo>
                  <a:lnTo>
                    <a:pt x="2231108" y="241300"/>
                  </a:lnTo>
                  <a:lnTo>
                    <a:pt x="2194387" y="215900"/>
                  </a:lnTo>
                  <a:lnTo>
                    <a:pt x="2156752" y="203200"/>
                  </a:lnTo>
                  <a:lnTo>
                    <a:pt x="2118223" y="177800"/>
                  </a:lnTo>
                  <a:close/>
                </a:path>
                <a:path w="2919095" h="3213100">
                  <a:moveTo>
                    <a:pt x="1641636" y="12700"/>
                  </a:moveTo>
                  <a:lnTo>
                    <a:pt x="1154366" y="12700"/>
                  </a:lnTo>
                  <a:lnTo>
                    <a:pt x="1107501" y="25400"/>
                  </a:lnTo>
                  <a:lnTo>
                    <a:pt x="1688563" y="25400"/>
                  </a:lnTo>
                  <a:lnTo>
                    <a:pt x="1641636" y="12700"/>
                  </a:lnTo>
                  <a:close/>
                </a:path>
                <a:path w="2919095" h="3213100">
                  <a:moveTo>
                    <a:pt x="1545902" y="0"/>
                  </a:moveTo>
                  <a:lnTo>
                    <a:pt x="1250006" y="0"/>
                  </a:lnTo>
                  <a:lnTo>
                    <a:pt x="1201875" y="12700"/>
                  </a:lnTo>
                  <a:lnTo>
                    <a:pt x="1594075" y="12700"/>
                  </a:lnTo>
                  <a:lnTo>
                    <a:pt x="1545902" y="0"/>
                  </a:lnTo>
                  <a:close/>
                </a:path>
              </a:pathLst>
            </a:custGeom>
            <a:solidFill>
              <a:srgbClr val="232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6623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01CEB-3035-93D8-A0FC-8F747B5E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EU Strategy for the Rights of Persons with Disabilities 2021-2030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D828C-FABA-4E47-1C80-79A47D3AD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29" y="1828800"/>
            <a:ext cx="8736542" cy="4032250"/>
          </a:xfrm>
        </p:spPr>
        <p:txBody>
          <a:bodyPr/>
          <a:lstStyle/>
          <a:p>
            <a:pPr algn="l"/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the scene, challenges &amp; outlining activities</a:t>
            </a:r>
          </a:p>
          <a:p>
            <a:pPr algn="l"/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“flagship” initiatives include:</a:t>
            </a:r>
          </a:p>
          <a:p>
            <a:pPr lvl="1"/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for Social Services of Excellence for Persons with Disabilities (2024)</a:t>
            </a:r>
          </a:p>
          <a:p>
            <a:pPr lvl="1"/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Employment Package (6 initiatives, 2023-2025)</a:t>
            </a:r>
          </a:p>
          <a:p>
            <a:pPr lvl="1"/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 for Independent Living (2024)</a:t>
            </a:r>
          </a:p>
        </p:txBody>
      </p:sp>
    </p:spTree>
    <p:extLst>
      <p:ext uri="{BB962C8B-B14F-4D97-AF65-F5344CB8AC3E}">
        <p14:creationId xmlns:p14="http://schemas.microsoft.com/office/powerpoint/2010/main" val="409737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01CEB-3035-93D8-A0FC-8F747B5E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Framework</a:t>
            </a:r>
            <a:r>
              <a:rPr lang="en-GB" dirty="0"/>
              <a:t> </a:t>
            </a:r>
            <a:r>
              <a:rPr lang="en-GB" sz="2600" dirty="0"/>
              <a:t>for Social Services of Excellence for Persons with a Disability (EU draft, 2024)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D828C-FABA-4E47-1C80-79A47D3AD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28" y="1835150"/>
            <a:ext cx="8911959" cy="4032250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improve service delivery for persons with disabilities (mainstream &amp; specialised) &amp;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attractiveness of jobs in the sector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on staff, training resources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services’ importance &amp; funding/investment needs, “enabling framework”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Guidance, resources, good practices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2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Providers &amp; Public Authorities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2200" dirty="0">
              <a:solidFill>
                <a:srgbClr val="005F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go for consultation soon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Initiatives to promote/implement TBC</a:t>
            </a:r>
          </a:p>
        </p:txBody>
      </p:sp>
    </p:spTree>
    <p:extLst>
      <p:ext uri="{BB962C8B-B14F-4D97-AF65-F5344CB8AC3E}">
        <p14:creationId xmlns:p14="http://schemas.microsoft.com/office/powerpoint/2010/main" val="222045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01CEB-3035-93D8-A0FC-8F747B5E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Framework</a:t>
            </a:r>
            <a:br>
              <a:rPr lang="en-GB" sz="2600" dirty="0"/>
            </a:br>
            <a:r>
              <a:rPr lang="en-GB" sz="2600" dirty="0"/>
              <a:t>Topics covered in the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D828C-FABA-4E47-1C80-79A47D3AD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828800"/>
            <a:ext cx="8736542" cy="40322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</a:p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based services / independent living</a:t>
            </a:r>
          </a:p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Person-centredness</a:t>
            </a:r>
          </a:p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Empowerment</a:t>
            </a:r>
          </a:p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</a:p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orientation</a:t>
            </a:r>
          </a:p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Comprehensiveness</a:t>
            </a:r>
          </a:p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Co-production</a:t>
            </a:r>
          </a:p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</a:p>
          <a:p>
            <a:pPr>
              <a:spcBef>
                <a:spcPts val="600"/>
              </a:spcBef>
            </a:pPr>
            <a:r>
              <a:rPr lang="en-GB" sz="2300" dirty="0">
                <a:solidFill>
                  <a:srgbClr val="005F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improvement</a:t>
            </a:r>
          </a:p>
        </p:txBody>
      </p:sp>
    </p:spTree>
    <p:extLst>
      <p:ext uri="{BB962C8B-B14F-4D97-AF65-F5344CB8AC3E}">
        <p14:creationId xmlns:p14="http://schemas.microsoft.com/office/powerpoint/2010/main" val="114265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quass">
  <a:themeElements>
    <a:clrScheme name="1_Slide avec phot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lide avec photo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sym typeface="Arial" charset="0"/>
          </a:defRPr>
        </a:defPPr>
      </a:lstStyle>
    </a:lnDef>
  </a:objectDefaults>
  <a:extraClrSchemeLst>
    <a:extraClrScheme>
      <a:clrScheme name="1_Slide avec phot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 avec phot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 avec photo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 avec photo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 avec photo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 avec photo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 avec photo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 avec photo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 avec photo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 avec photo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 avec photo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 avec photo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ge 3 - with bullets">
  <a:themeElements>
    <a:clrScheme name="page 3 - with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ge 3 - with bulle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sym typeface="Arial" charset="0"/>
          </a:defRPr>
        </a:defPPr>
      </a:lstStyle>
    </a:lnDef>
  </a:objectDefaults>
  <a:extraClrSchemeLst>
    <a:extraClrScheme>
      <a:clrScheme name="page 3 - with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 3 - with 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 3 - with 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 3 - with 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 3 - with 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 3 - with 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3 - with 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3 - with 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3 - with 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3 - with 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3 - with 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3 - with 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age 3b">
  <a:themeElements>
    <a:clrScheme name="page 3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ge 3b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sym typeface="Arial" charset="0"/>
          </a:defRPr>
        </a:defPPr>
      </a:lstStyle>
    </a:lnDef>
  </a:objectDefaults>
  <a:extraClrSchemeLst>
    <a:extraClrScheme>
      <a:clrScheme name="page 3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 3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 3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 3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 3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 3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3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3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3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3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3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3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age 3c">
  <a:themeElements>
    <a:clrScheme name="page 3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ge 3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sym typeface="Arial" charset="0"/>
          </a:defRPr>
        </a:defPPr>
      </a:lstStyle>
    </a:lnDef>
  </a:objectDefaults>
  <a:extraClrSchemeLst>
    <a:extraClrScheme>
      <a:clrScheme name="page 3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 3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 3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 3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 3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 3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3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3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3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3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3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3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ack cover slide">
  <a:themeElements>
    <a:clrScheme name="back cover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ack cover slid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sym typeface="Arial" charset="0"/>
          </a:defRPr>
        </a:defPPr>
      </a:lstStyle>
    </a:lnDef>
  </a:objectDefaults>
  <a:extraClrSchemeLst>
    <a:extraClrScheme>
      <a:clrScheme name="back cover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 cover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 cover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 cover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 cover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 cover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 cover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 cover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 cover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 cover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 cover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 cover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FEDFF7B180C04A837752C6B9157C0D" ma:contentTypeVersion="22" ma:contentTypeDescription="Create a new document." ma:contentTypeScope="" ma:versionID="e96448ab8660067b145c691cad76107a">
  <xsd:schema xmlns:xsd="http://www.w3.org/2001/XMLSchema" xmlns:xs="http://www.w3.org/2001/XMLSchema" xmlns:p="http://schemas.microsoft.com/office/2006/metadata/properties" xmlns:ns2="35e6cef2-ab91-44dc-8966-688c2b8b5685" xmlns:ns3="7db77421-ca8e-4026-b3b8-822dd20bcf3e" targetNamespace="http://schemas.microsoft.com/office/2006/metadata/properties" ma:root="true" ma:fieldsID="d5586eb610595d5a60299daa2585540f" ns2:_="" ns3:_="">
    <xsd:import namespace="35e6cef2-ab91-44dc-8966-688c2b8b5685"/>
    <xsd:import namespace="7db77421-ca8e-4026-b3b8-822dd20bcf3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e6cef2-ab91-44dc-8966-688c2b8b56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50a544d-b89d-433e-a409-db691fa5eb50}" ma:internalName="TaxCatchAll" ma:showField="CatchAllData" ma:web="35e6cef2-ab91-44dc-8966-688c2b8b56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77421-ca8e-4026-b3b8-822dd20bc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835bafe-c72f-46e0-9fe3-ffca87021d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b77421-ca8e-4026-b3b8-822dd20bcf3e">
      <Terms xmlns="http://schemas.microsoft.com/office/infopath/2007/PartnerControls"/>
    </lcf76f155ced4ddcb4097134ff3c332f>
    <TaxCatchAll xmlns="35e6cef2-ab91-44dc-8966-688c2b8b5685" xsi:nil="true"/>
  </documentManagement>
</p:properties>
</file>

<file path=customXml/itemProps1.xml><?xml version="1.0" encoding="utf-8"?>
<ds:datastoreItem xmlns:ds="http://schemas.openxmlformats.org/officeDocument/2006/customXml" ds:itemID="{42FD19BF-D9E8-4239-AED7-94A0A4BA1DAE}"/>
</file>

<file path=customXml/itemProps2.xml><?xml version="1.0" encoding="utf-8"?>
<ds:datastoreItem xmlns:ds="http://schemas.openxmlformats.org/officeDocument/2006/customXml" ds:itemID="{3A54FA9D-76ED-447E-BB5A-F3537E9B75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50F50C-4272-4C67-9E9F-CBB892232B7F}">
  <ds:schemaRefs>
    <ds:schemaRef ds:uri="http://schemas.microsoft.com/office/2006/metadata/properties"/>
    <ds:schemaRef ds:uri="http://schemas.microsoft.com/office/infopath/2007/PartnerControls"/>
    <ds:schemaRef ds:uri="7db77421-ca8e-4026-b3b8-822dd20bcf3e"/>
    <ds:schemaRef ds:uri="35e6cef2-ab91-44dc-8966-688c2b8b568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equass.potx</Template>
  <TotalTime>0</TotalTime>
  <Pages>0</Pages>
  <Words>930</Words>
  <Characters>0</Characters>
  <Application>Microsoft Office PowerPoint</Application>
  <PresentationFormat>A4 Paper (210x297 mm)</PresentationFormat>
  <Lines>0</Lines>
  <Paragraphs>149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 Light</vt:lpstr>
      <vt:lpstr>Arial</vt:lpstr>
      <vt:lpstr>Arial Black</vt:lpstr>
      <vt:lpstr>Segoe UI Light</vt:lpstr>
      <vt:lpstr>Wingdings</vt:lpstr>
      <vt:lpstr>equass</vt:lpstr>
      <vt:lpstr>page 3 - with bullets</vt:lpstr>
      <vt:lpstr>page 3b</vt:lpstr>
      <vt:lpstr>page 3c</vt:lpstr>
      <vt:lpstr>back cover slide</vt:lpstr>
      <vt:lpstr>Key European Union initiatives for the disability sector, rehabilitation and social services of excellence</vt:lpstr>
      <vt:lpstr>Recommendation on access to affordable, high quality long-term care (EU, 2022)</vt:lpstr>
      <vt:lpstr>National governments committed to…</vt:lpstr>
      <vt:lpstr>Country implementation reports (2024) Portugal’s report</vt:lpstr>
      <vt:lpstr>PowerPoint Presentation</vt:lpstr>
      <vt:lpstr>PowerPoint Presentation</vt:lpstr>
      <vt:lpstr>EU Strategy for the Rights of Persons with Disabilities 2021-2030</vt:lpstr>
      <vt:lpstr>Framework for Social Services of Excellence for Persons with a Disability (EU draft, 2024)</vt:lpstr>
      <vt:lpstr>Framework Topics covered in the principles</vt:lpstr>
      <vt:lpstr>Services &amp; Supports Highlighted</vt:lpstr>
      <vt:lpstr>Quality Assurance</vt:lpstr>
      <vt:lpstr>Disability Employment Package Key initiatives for quality services</vt:lpstr>
      <vt:lpstr>Guidance for independent living &amp; inclusion in the community (forthcoming, 2024)   Key topics</vt:lpstr>
      <vt:lpstr>Guidance on independent living Quality topics</vt:lpstr>
      <vt:lpstr>Thank you!</vt:lpstr>
    </vt:vector>
  </TitlesOfParts>
  <Company>eQuass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Windows-gebruiker</dc:creator>
  <cp:lastModifiedBy>Laura Jones</cp:lastModifiedBy>
  <cp:revision>257</cp:revision>
  <dcterms:created xsi:type="dcterms:W3CDTF">2011-06-22T20:36:19Z</dcterms:created>
  <dcterms:modified xsi:type="dcterms:W3CDTF">2024-10-24T12:19:40Z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0x0101004EFEDFF7B180C04A837752C6B9157C0D</vt:lpwstr>
  </property>
  <property fmtid="{D5CDD505-2E9C-101B-9397-08002B2CF9AE}" pid="3" name="MediaServiceImageTags">
    <vt:lpwstr/>
  </property>
</Properties>
</file>